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handoutMasterIdLst>
    <p:handoutMasterId r:id="rId44"/>
  </p:handoutMasterIdLst>
  <p:sldIdLst>
    <p:sldId id="278" r:id="rId5"/>
    <p:sldId id="279" r:id="rId6"/>
    <p:sldId id="280" r:id="rId7"/>
    <p:sldId id="281" r:id="rId8"/>
    <p:sldId id="283" r:id="rId9"/>
    <p:sldId id="284" r:id="rId10"/>
    <p:sldId id="285" r:id="rId11"/>
    <p:sldId id="286" r:id="rId12"/>
    <p:sldId id="287" r:id="rId13"/>
    <p:sldId id="288" r:id="rId14"/>
    <p:sldId id="289" r:id="rId15"/>
    <p:sldId id="290" r:id="rId16"/>
    <p:sldId id="291" r:id="rId17"/>
    <p:sldId id="295" r:id="rId18"/>
    <p:sldId id="296" r:id="rId19"/>
    <p:sldId id="297" r:id="rId20"/>
    <p:sldId id="298" r:id="rId21"/>
    <p:sldId id="299" r:id="rId22"/>
    <p:sldId id="300" r:id="rId23"/>
    <p:sldId id="301" r:id="rId24"/>
    <p:sldId id="302" r:id="rId25"/>
    <p:sldId id="303" r:id="rId26"/>
    <p:sldId id="304" r:id="rId27"/>
    <p:sldId id="282" r:id="rId28"/>
    <p:sldId id="308" r:id="rId29"/>
    <p:sldId id="292" r:id="rId30"/>
    <p:sldId id="293" r:id="rId31"/>
    <p:sldId id="305" r:id="rId32"/>
    <p:sldId id="306" r:id="rId33"/>
    <p:sldId id="307" r:id="rId34"/>
    <p:sldId id="294" r:id="rId35"/>
    <p:sldId id="309" r:id="rId36"/>
    <p:sldId id="310" r:id="rId37"/>
    <p:sldId id="311" r:id="rId38"/>
    <p:sldId id="312" r:id="rId39"/>
    <p:sldId id="313" r:id="rId40"/>
    <p:sldId id="314" r:id="rId41"/>
    <p:sldId id="315" r:id="rId4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DBE26-2EE1-40F3-90F8-7F2FF15A9E7C}" v="139" dt="2024-05-02T08:18:38.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51" d="100"/>
          <a:sy n="51" d="100"/>
        </p:scale>
        <p:origin x="468" y="44"/>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osotis _13" userId="d3757a171cf8daaf" providerId="LiveId" clId="{449DBE26-2EE1-40F3-90F8-7F2FF15A9E7C}"/>
    <pc:docChg chg="undo redo custSel addSld modSld">
      <pc:chgData name="Myosotis _13" userId="d3757a171cf8daaf" providerId="LiveId" clId="{449DBE26-2EE1-40F3-90F8-7F2FF15A9E7C}" dt="2024-05-02T09:12:57.136" v="7120" actId="26606"/>
      <pc:docMkLst>
        <pc:docMk/>
      </pc:docMkLst>
      <pc:sldChg chg="addSp delSp modSp mod">
        <pc:chgData name="Myosotis _13" userId="d3757a171cf8daaf" providerId="LiveId" clId="{449DBE26-2EE1-40F3-90F8-7F2FF15A9E7C}" dt="2024-04-24T09:30:59.511" v="27" actId="478"/>
        <pc:sldMkLst>
          <pc:docMk/>
          <pc:sldMk cId="4167884232" sldId="278"/>
        </pc:sldMkLst>
        <pc:spChg chg="mod">
          <ac:chgData name="Myosotis _13" userId="d3757a171cf8daaf" providerId="LiveId" clId="{449DBE26-2EE1-40F3-90F8-7F2FF15A9E7C}" dt="2024-04-24T09:30:52.272" v="25" actId="20577"/>
          <ac:spMkLst>
            <pc:docMk/>
            <pc:sldMk cId="4167884232" sldId="278"/>
            <ac:spMk id="2" creationId="{0D1F047C-C727-42A7-85C5-68C5AA1B1A93}"/>
          </ac:spMkLst>
        </pc:spChg>
        <pc:spChg chg="del">
          <ac:chgData name="Myosotis _13" userId="d3757a171cf8daaf" providerId="LiveId" clId="{449DBE26-2EE1-40F3-90F8-7F2FF15A9E7C}" dt="2024-04-24T09:30:55.980" v="26" actId="478"/>
          <ac:spMkLst>
            <pc:docMk/>
            <pc:sldMk cId="4167884232" sldId="278"/>
            <ac:spMk id="3" creationId="{DB93FB3F-A8D4-46D3-A1C6-C79C64563729}"/>
          </ac:spMkLst>
        </pc:spChg>
        <pc:spChg chg="add del mod">
          <ac:chgData name="Myosotis _13" userId="d3757a171cf8daaf" providerId="LiveId" clId="{449DBE26-2EE1-40F3-90F8-7F2FF15A9E7C}" dt="2024-04-24T09:30:59.511" v="27" actId="478"/>
          <ac:spMkLst>
            <pc:docMk/>
            <pc:sldMk cId="4167884232" sldId="278"/>
            <ac:spMk id="6" creationId="{8E3C7E5D-814B-FC80-A320-E0058005390E}"/>
          </ac:spMkLst>
        </pc:spChg>
      </pc:sldChg>
      <pc:sldChg chg="addSp delSp modSp mod setBg modClrScheme delDesignElem chgLayout">
        <pc:chgData name="Myosotis _13" userId="d3757a171cf8daaf" providerId="LiveId" clId="{449DBE26-2EE1-40F3-90F8-7F2FF15A9E7C}" dt="2024-04-24T09:38:03.931" v="353" actId="1076"/>
        <pc:sldMkLst>
          <pc:docMk/>
          <pc:sldMk cId="3220235682" sldId="279"/>
        </pc:sldMkLst>
        <pc:spChg chg="mod ord">
          <ac:chgData name="Myosotis _13" userId="d3757a171cf8daaf" providerId="LiveId" clId="{449DBE26-2EE1-40F3-90F8-7F2FF15A9E7C}" dt="2024-04-24T09:35:36.624" v="180" actId="1076"/>
          <ac:spMkLst>
            <pc:docMk/>
            <pc:sldMk cId="3220235682" sldId="279"/>
            <ac:spMk id="2" creationId="{89559F60-4CE1-4E2F-86EA-1B60679F1F4A}"/>
          </ac:spMkLst>
        </pc:spChg>
        <pc:spChg chg="add mod">
          <ac:chgData name="Myosotis _13" userId="d3757a171cf8daaf" providerId="LiveId" clId="{449DBE26-2EE1-40F3-90F8-7F2FF15A9E7C}" dt="2024-04-24T09:35:58.101" v="189" actId="1076"/>
          <ac:spMkLst>
            <pc:docMk/>
            <pc:sldMk cId="3220235682" sldId="279"/>
            <ac:spMk id="14" creationId="{2E6C7857-4F0A-6785-DEE6-6C19763CB4CC}"/>
          </ac:spMkLst>
        </pc:spChg>
        <pc:spChg chg="add mod">
          <ac:chgData name="Myosotis _13" userId="d3757a171cf8daaf" providerId="LiveId" clId="{449DBE26-2EE1-40F3-90F8-7F2FF15A9E7C}" dt="2024-04-24T09:35:54.868" v="188" actId="1076"/>
          <ac:spMkLst>
            <pc:docMk/>
            <pc:sldMk cId="3220235682" sldId="279"/>
            <ac:spMk id="15" creationId="{48A2EBB8-E06B-DC3E-54BB-6A111CF8E3AA}"/>
          </ac:spMkLst>
        </pc:spChg>
        <pc:spChg chg="add del mod">
          <ac:chgData name="Myosotis _13" userId="d3757a171cf8daaf" providerId="LiveId" clId="{449DBE26-2EE1-40F3-90F8-7F2FF15A9E7C}" dt="2024-04-24T09:34:56.190" v="156" actId="478"/>
          <ac:spMkLst>
            <pc:docMk/>
            <pc:sldMk cId="3220235682" sldId="279"/>
            <ac:spMk id="18" creationId="{A0D37B27-9C20-5B10-F60F-9DCAE0874C77}"/>
          </ac:spMkLst>
        </pc:spChg>
        <pc:spChg chg="add mod">
          <ac:chgData name="Myosotis _13" userId="d3757a171cf8daaf" providerId="LiveId" clId="{449DBE26-2EE1-40F3-90F8-7F2FF15A9E7C}" dt="2024-04-24T09:37:45.228" v="352" actId="20577"/>
          <ac:spMkLst>
            <pc:docMk/>
            <pc:sldMk cId="3220235682" sldId="279"/>
            <ac:spMk id="22" creationId="{6BB3E23B-8842-26F6-6462-DA9155B6942E}"/>
          </ac:spMkLst>
        </pc:spChg>
        <pc:spChg chg="add mod">
          <ac:chgData name="Myosotis _13" userId="d3757a171cf8daaf" providerId="LiveId" clId="{449DBE26-2EE1-40F3-90F8-7F2FF15A9E7C}" dt="2024-04-24T09:38:03.931" v="353" actId="1076"/>
          <ac:spMkLst>
            <pc:docMk/>
            <pc:sldMk cId="3220235682" sldId="279"/>
            <ac:spMk id="23" creationId="{8DC6AB89-0F28-40EB-236E-101465240984}"/>
          </ac:spMkLst>
        </pc:spChg>
        <pc:spChg chg="mod ord">
          <ac:chgData name="Myosotis _13" userId="d3757a171cf8daaf" providerId="LiveId" clId="{449DBE26-2EE1-40F3-90F8-7F2FF15A9E7C}" dt="2024-04-24T09:35:39.773" v="181" actId="1076"/>
          <ac:spMkLst>
            <pc:docMk/>
            <pc:sldMk cId="3220235682" sldId="279"/>
            <ac:spMk id="24" creationId="{F260476B-CCA6-412B-A9C5-399C34AE6F05}"/>
          </ac:spMkLst>
        </pc:spChg>
        <pc:spChg chg="del">
          <ac:chgData name="Myosotis _13" userId="d3757a171cf8daaf" providerId="LiveId" clId="{449DBE26-2EE1-40F3-90F8-7F2FF15A9E7C}" dt="2024-04-24T09:30:38.122" v="0" actId="700"/>
          <ac:spMkLst>
            <pc:docMk/>
            <pc:sldMk cId="3220235682" sldId="279"/>
            <ac:spMk id="55" creationId="{0EF2A0DA-AE81-4A45-972E-646AC2870C2F}"/>
          </ac:spMkLst>
        </pc:spChg>
        <pc:picChg chg="del mod ord">
          <ac:chgData name="Myosotis _13" userId="d3757a171cf8daaf" providerId="LiveId" clId="{449DBE26-2EE1-40F3-90F8-7F2FF15A9E7C}" dt="2024-04-24T09:31:40.357" v="40" actId="478"/>
          <ac:picMkLst>
            <pc:docMk/>
            <pc:sldMk cId="3220235682" sldId="279"/>
            <ac:picMk id="3" creationId="{72B2D6DE-C9B5-4678-91EF-77E85F2350DA}"/>
          </ac:picMkLst>
        </pc:picChg>
        <pc:picChg chg="del">
          <ac:chgData name="Myosotis _13" userId="d3757a171cf8daaf" providerId="LiveId" clId="{449DBE26-2EE1-40F3-90F8-7F2FF15A9E7C}" dt="2024-04-24T09:30:38.122" v="0" actId="700"/>
          <ac:picMkLst>
            <pc:docMk/>
            <pc:sldMk cId="3220235682" sldId="279"/>
            <ac:picMk id="57" creationId="{B536FA4E-0152-4E27-91DA-0FC22D1846BB}"/>
          </ac:picMkLst>
        </pc:picChg>
        <pc:cxnChg chg="add mod">
          <ac:chgData name="Myosotis _13" userId="d3757a171cf8daaf" providerId="LiveId" clId="{449DBE26-2EE1-40F3-90F8-7F2FF15A9E7C}" dt="2024-04-24T09:35:50.931" v="186" actId="14100"/>
          <ac:cxnSpMkLst>
            <pc:docMk/>
            <pc:sldMk cId="3220235682" sldId="279"/>
            <ac:cxnSpMk id="5" creationId="{D79DF489-3819-2A23-3238-7F67D1040256}"/>
          </ac:cxnSpMkLst>
        </pc:cxnChg>
        <pc:cxnChg chg="add mod">
          <ac:chgData name="Myosotis _13" userId="d3757a171cf8daaf" providerId="LiveId" clId="{449DBE26-2EE1-40F3-90F8-7F2FF15A9E7C}" dt="2024-04-24T09:36:11.478" v="190" actId="14100"/>
          <ac:cxnSpMkLst>
            <pc:docMk/>
            <pc:sldMk cId="3220235682" sldId="279"/>
            <ac:cxnSpMk id="6" creationId="{D5736BCD-AA04-7578-7F99-7C86F95C6675}"/>
          </ac:cxnSpMkLst>
        </pc:cxnChg>
      </pc:sldChg>
      <pc:sldChg chg="addSp delSp modSp add mod">
        <pc:chgData name="Myosotis _13" userId="d3757a171cf8daaf" providerId="LiveId" clId="{449DBE26-2EE1-40F3-90F8-7F2FF15A9E7C}" dt="2024-04-24T09:52:45.401" v="472" actId="14100"/>
        <pc:sldMkLst>
          <pc:docMk/>
          <pc:sldMk cId="1241660105" sldId="280"/>
        </pc:sldMkLst>
        <pc:spChg chg="mod">
          <ac:chgData name="Myosotis _13" userId="d3757a171cf8daaf" providerId="LiveId" clId="{449DBE26-2EE1-40F3-90F8-7F2FF15A9E7C}" dt="2024-04-24T09:38:24.045" v="355" actId="14100"/>
          <ac:spMkLst>
            <pc:docMk/>
            <pc:sldMk cId="1241660105" sldId="280"/>
            <ac:spMk id="2" creationId="{89559F60-4CE1-4E2F-86EA-1B60679F1F4A}"/>
          </ac:spMkLst>
        </pc:spChg>
        <pc:spChg chg="add del mod">
          <ac:chgData name="Myosotis _13" userId="d3757a171cf8daaf" providerId="LiveId" clId="{449DBE26-2EE1-40F3-90F8-7F2FF15A9E7C}" dt="2024-04-24T09:38:46.337" v="363" actId="478"/>
          <ac:spMkLst>
            <pc:docMk/>
            <pc:sldMk cId="1241660105" sldId="280"/>
            <ac:spMk id="4" creationId="{636FE25D-9406-83BD-C92A-2B511576D456}"/>
          </ac:spMkLst>
        </pc:spChg>
        <pc:spChg chg="del">
          <ac:chgData name="Myosotis _13" userId="d3757a171cf8daaf" providerId="LiveId" clId="{449DBE26-2EE1-40F3-90F8-7F2FF15A9E7C}" dt="2024-04-24T09:38:38.641" v="358" actId="478"/>
          <ac:spMkLst>
            <pc:docMk/>
            <pc:sldMk cId="1241660105" sldId="280"/>
            <ac:spMk id="14" creationId="{2E6C7857-4F0A-6785-DEE6-6C19763CB4CC}"/>
          </ac:spMkLst>
        </pc:spChg>
        <pc:spChg chg="del">
          <ac:chgData name="Myosotis _13" userId="d3757a171cf8daaf" providerId="LiveId" clId="{449DBE26-2EE1-40F3-90F8-7F2FF15A9E7C}" dt="2024-04-24T09:38:40.960" v="361" actId="478"/>
          <ac:spMkLst>
            <pc:docMk/>
            <pc:sldMk cId="1241660105" sldId="280"/>
            <ac:spMk id="15" creationId="{48A2EBB8-E06B-DC3E-54BB-6A111CF8E3AA}"/>
          </ac:spMkLst>
        </pc:spChg>
        <pc:spChg chg="del">
          <ac:chgData name="Myosotis _13" userId="d3757a171cf8daaf" providerId="LiveId" clId="{449DBE26-2EE1-40F3-90F8-7F2FF15A9E7C}" dt="2024-04-24T09:38:34.132" v="356" actId="478"/>
          <ac:spMkLst>
            <pc:docMk/>
            <pc:sldMk cId="1241660105" sldId="280"/>
            <ac:spMk id="24" creationId="{F260476B-CCA6-412B-A9C5-399C34AE6F05}"/>
          </ac:spMkLst>
        </pc:spChg>
        <pc:spChg chg="add mod">
          <ac:chgData name="Myosotis _13" userId="d3757a171cf8daaf" providerId="LiveId" clId="{449DBE26-2EE1-40F3-90F8-7F2FF15A9E7C}" dt="2024-04-24T09:51:17.425" v="455" actId="1076"/>
          <ac:spMkLst>
            <pc:docMk/>
            <pc:sldMk cId="1241660105" sldId="280"/>
            <ac:spMk id="30" creationId="{25D80FA2-BD04-1CFE-4E84-98B0C74CA368}"/>
          </ac:spMkLst>
        </pc:spChg>
        <pc:spChg chg="add mod">
          <ac:chgData name="Myosotis _13" userId="d3757a171cf8daaf" providerId="LiveId" clId="{449DBE26-2EE1-40F3-90F8-7F2FF15A9E7C}" dt="2024-04-24T09:52:45.401" v="472" actId="14100"/>
          <ac:spMkLst>
            <pc:docMk/>
            <pc:sldMk cId="1241660105" sldId="280"/>
            <ac:spMk id="31" creationId="{83D68F09-83F9-565B-BAAC-E3787620CBCA}"/>
          </ac:spMkLst>
        </pc:spChg>
        <pc:picChg chg="add mod">
          <ac:chgData name="Myosotis _13" userId="d3757a171cf8daaf" providerId="LiveId" clId="{449DBE26-2EE1-40F3-90F8-7F2FF15A9E7C}" dt="2024-04-24T09:48:03.776" v="411" actId="1076"/>
          <ac:picMkLst>
            <pc:docMk/>
            <pc:sldMk cId="1241660105" sldId="280"/>
            <ac:picMk id="8" creationId="{3004E0A9-BBE5-2BB2-72E4-D05C80FE4962}"/>
          </ac:picMkLst>
        </pc:picChg>
        <pc:picChg chg="add mod">
          <ac:chgData name="Myosotis _13" userId="d3757a171cf8daaf" providerId="LiveId" clId="{449DBE26-2EE1-40F3-90F8-7F2FF15A9E7C}" dt="2024-04-24T09:48:07.477" v="412" actId="1076"/>
          <ac:picMkLst>
            <pc:docMk/>
            <pc:sldMk cId="1241660105" sldId="280"/>
            <ac:picMk id="10" creationId="{A69DEF9D-C641-CBA5-D895-F8F074C9CD28}"/>
          </ac:picMkLst>
        </pc:picChg>
        <pc:picChg chg="add mod">
          <ac:chgData name="Myosotis _13" userId="d3757a171cf8daaf" providerId="LiveId" clId="{449DBE26-2EE1-40F3-90F8-7F2FF15A9E7C}" dt="2024-04-24T09:48:12.504" v="415" actId="1076"/>
          <ac:picMkLst>
            <pc:docMk/>
            <pc:sldMk cId="1241660105" sldId="280"/>
            <ac:picMk id="12" creationId="{BC4EFF1F-05D7-EBE2-2872-A00849DBFEB3}"/>
          </ac:picMkLst>
        </pc:picChg>
        <pc:picChg chg="add del mod">
          <ac:chgData name="Myosotis _13" userId="d3757a171cf8daaf" providerId="LiveId" clId="{449DBE26-2EE1-40F3-90F8-7F2FF15A9E7C}" dt="2024-04-24T09:44:53.148" v="387" actId="478"/>
          <ac:picMkLst>
            <pc:docMk/>
            <pc:sldMk cId="1241660105" sldId="280"/>
            <ac:picMk id="16" creationId="{C64ACD17-DC66-91A3-8495-E01E8D54793C}"/>
          </ac:picMkLst>
        </pc:picChg>
        <pc:picChg chg="add mod">
          <ac:chgData name="Myosotis _13" userId="d3757a171cf8daaf" providerId="LiveId" clId="{449DBE26-2EE1-40F3-90F8-7F2FF15A9E7C}" dt="2024-04-24T09:48:17.247" v="417" actId="1076"/>
          <ac:picMkLst>
            <pc:docMk/>
            <pc:sldMk cId="1241660105" sldId="280"/>
            <ac:picMk id="18" creationId="{134B4D96-84EA-6D9F-4C72-E5B7F4339237}"/>
          </ac:picMkLst>
        </pc:picChg>
        <pc:picChg chg="add mod">
          <ac:chgData name="Myosotis _13" userId="d3757a171cf8daaf" providerId="LiveId" clId="{449DBE26-2EE1-40F3-90F8-7F2FF15A9E7C}" dt="2024-04-24T09:48:19.034" v="418" actId="1076"/>
          <ac:picMkLst>
            <pc:docMk/>
            <pc:sldMk cId="1241660105" sldId="280"/>
            <ac:picMk id="20" creationId="{B7044612-793B-5727-891D-92CE37DF5D83}"/>
          </ac:picMkLst>
        </pc:picChg>
        <pc:picChg chg="add mod">
          <ac:chgData name="Myosotis _13" userId="d3757a171cf8daaf" providerId="LiveId" clId="{449DBE26-2EE1-40F3-90F8-7F2FF15A9E7C}" dt="2024-04-24T09:48:24.389" v="421" actId="1076"/>
          <ac:picMkLst>
            <pc:docMk/>
            <pc:sldMk cId="1241660105" sldId="280"/>
            <ac:picMk id="22" creationId="{21887070-A424-ED68-4EED-AFE2142ED8C0}"/>
          </ac:picMkLst>
        </pc:picChg>
        <pc:picChg chg="add del mod">
          <ac:chgData name="Myosotis _13" userId="d3757a171cf8daaf" providerId="LiveId" clId="{449DBE26-2EE1-40F3-90F8-7F2FF15A9E7C}" dt="2024-04-24T09:48:34.463" v="424" actId="478"/>
          <ac:picMkLst>
            <pc:docMk/>
            <pc:sldMk cId="1241660105" sldId="280"/>
            <ac:picMk id="25" creationId="{AA6C50AD-5C0C-3CBD-4523-C12F9D95C065}"/>
          </ac:picMkLst>
        </pc:picChg>
        <pc:picChg chg="add mod">
          <ac:chgData name="Myosotis _13" userId="d3757a171cf8daaf" providerId="LiveId" clId="{449DBE26-2EE1-40F3-90F8-7F2FF15A9E7C}" dt="2024-04-24T09:50:53.066" v="448" actId="1076"/>
          <ac:picMkLst>
            <pc:docMk/>
            <pc:sldMk cId="1241660105" sldId="280"/>
            <ac:picMk id="27" creationId="{292EF414-9453-5A38-2DAE-E1DFB677E59A}"/>
          </ac:picMkLst>
        </pc:picChg>
        <pc:picChg chg="add mod">
          <ac:chgData name="Myosotis _13" userId="d3757a171cf8daaf" providerId="LiveId" clId="{449DBE26-2EE1-40F3-90F8-7F2FF15A9E7C}" dt="2024-04-24T09:50:55.967" v="449" actId="1076"/>
          <ac:picMkLst>
            <pc:docMk/>
            <pc:sldMk cId="1241660105" sldId="280"/>
            <ac:picMk id="29" creationId="{BC242118-0037-B487-1E00-DE34C5933072}"/>
          </ac:picMkLst>
        </pc:picChg>
        <pc:cxnChg chg="del">
          <ac:chgData name="Myosotis _13" userId="d3757a171cf8daaf" providerId="LiveId" clId="{449DBE26-2EE1-40F3-90F8-7F2FF15A9E7C}" dt="2024-04-24T09:38:39.389" v="359" actId="478"/>
          <ac:cxnSpMkLst>
            <pc:docMk/>
            <pc:sldMk cId="1241660105" sldId="280"/>
            <ac:cxnSpMk id="5" creationId="{D79DF489-3819-2A23-3238-7F67D1040256}"/>
          </ac:cxnSpMkLst>
        </pc:cxnChg>
        <pc:cxnChg chg="del">
          <ac:chgData name="Myosotis _13" userId="d3757a171cf8daaf" providerId="LiveId" clId="{449DBE26-2EE1-40F3-90F8-7F2FF15A9E7C}" dt="2024-04-24T09:38:40.335" v="360" actId="478"/>
          <ac:cxnSpMkLst>
            <pc:docMk/>
            <pc:sldMk cId="1241660105" sldId="280"/>
            <ac:cxnSpMk id="6" creationId="{D5736BCD-AA04-7578-7F99-7C86F95C6675}"/>
          </ac:cxnSpMkLst>
        </pc:cxnChg>
      </pc:sldChg>
      <pc:sldChg chg="addSp delSp modSp add mod">
        <pc:chgData name="Myosotis _13" userId="d3757a171cf8daaf" providerId="LiveId" clId="{449DBE26-2EE1-40F3-90F8-7F2FF15A9E7C}" dt="2024-04-25T15:22:34.512" v="2237" actId="1076"/>
        <pc:sldMkLst>
          <pc:docMk/>
          <pc:sldMk cId="1126171020" sldId="281"/>
        </pc:sldMkLst>
        <pc:spChg chg="del">
          <ac:chgData name="Myosotis _13" userId="d3757a171cf8daaf" providerId="LiveId" clId="{449DBE26-2EE1-40F3-90F8-7F2FF15A9E7C}" dt="2024-04-25T10:40:20.711" v="477" actId="478"/>
          <ac:spMkLst>
            <pc:docMk/>
            <pc:sldMk cId="1126171020" sldId="281"/>
            <ac:spMk id="2" creationId="{89559F60-4CE1-4E2F-86EA-1B60679F1F4A}"/>
          </ac:spMkLst>
        </pc:spChg>
        <pc:spChg chg="add mod">
          <ac:chgData name="Myosotis _13" userId="d3757a171cf8daaf" providerId="LiveId" clId="{449DBE26-2EE1-40F3-90F8-7F2FF15A9E7C}" dt="2024-04-25T13:05:24.884" v="1183" actId="255"/>
          <ac:spMkLst>
            <pc:docMk/>
            <pc:sldMk cId="1126171020" sldId="281"/>
            <ac:spMk id="4" creationId="{57630DC3-D978-368D-0044-38575E795E77}"/>
          </ac:spMkLst>
        </pc:spChg>
        <pc:spChg chg="add mod">
          <ac:chgData name="Myosotis _13" userId="d3757a171cf8daaf" providerId="LiveId" clId="{449DBE26-2EE1-40F3-90F8-7F2FF15A9E7C}" dt="2024-04-25T13:05:31.739" v="1184" actId="1076"/>
          <ac:spMkLst>
            <pc:docMk/>
            <pc:sldMk cId="1126171020" sldId="281"/>
            <ac:spMk id="5" creationId="{0CDBEA85-8BB8-BC91-56A0-1F4EB55D54A4}"/>
          </ac:spMkLst>
        </pc:spChg>
        <pc:spChg chg="add mod">
          <ac:chgData name="Myosotis _13" userId="d3757a171cf8daaf" providerId="LiveId" clId="{449DBE26-2EE1-40F3-90F8-7F2FF15A9E7C}" dt="2024-04-25T15:22:34.512" v="2237" actId="1076"/>
          <ac:spMkLst>
            <pc:docMk/>
            <pc:sldMk cId="1126171020" sldId="281"/>
            <ac:spMk id="6" creationId="{992E40C4-8FF8-0478-3A22-E43841D59DAF}"/>
          </ac:spMkLst>
        </pc:spChg>
        <pc:spChg chg="del">
          <ac:chgData name="Myosotis _13" userId="d3757a171cf8daaf" providerId="LiveId" clId="{449DBE26-2EE1-40F3-90F8-7F2FF15A9E7C}" dt="2024-04-25T10:40:16.045" v="476" actId="478"/>
          <ac:spMkLst>
            <pc:docMk/>
            <pc:sldMk cId="1126171020" sldId="281"/>
            <ac:spMk id="30" creationId="{25D80FA2-BD04-1CFE-4E84-98B0C74CA368}"/>
          </ac:spMkLst>
        </pc:spChg>
        <pc:spChg chg="del">
          <ac:chgData name="Myosotis _13" userId="d3757a171cf8daaf" providerId="LiveId" clId="{449DBE26-2EE1-40F3-90F8-7F2FF15A9E7C}" dt="2024-04-25T10:40:16.045" v="476" actId="478"/>
          <ac:spMkLst>
            <pc:docMk/>
            <pc:sldMk cId="1126171020" sldId="281"/>
            <ac:spMk id="31" creationId="{83D68F09-83F9-565B-BAAC-E3787620CBCA}"/>
          </ac:spMkLst>
        </pc:spChg>
        <pc:picChg chg="del">
          <ac:chgData name="Myosotis _13" userId="d3757a171cf8daaf" providerId="LiveId" clId="{449DBE26-2EE1-40F3-90F8-7F2FF15A9E7C}" dt="2024-04-25T10:40:07.015" v="474" actId="478"/>
          <ac:picMkLst>
            <pc:docMk/>
            <pc:sldMk cId="1126171020" sldId="281"/>
            <ac:picMk id="8" creationId="{3004E0A9-BBE5-2BB2-72E4-D05C80FE4962}"/>
          </ac:picMkLst>
        </pc:picChg>
        <pc:picChg chg="del">
          <ac:chgData name="Myosotis _13" userId="d3757a171cf8daaf" providerId="LiveId" clId="{449DBE26-2EE1-40F3-90F8-7F2FF15A9E7C}" dt="2024-04-25T10:40:13.109" v="475" actId="478"/>
          <ac:picMkLst>
            <pc:docMk/>
            <pc:sldMk cId="1126171020" sldId="281"/>
            <ac:picMk id="10" creationId="{A69DEF9D-C641-CBA5-D895-F8F074C9CD28}"/>
          </ac:picMkLst>
        </pc:picChg>
        <pc:picChg chg="del">
          <ac:chgData name="Myosotis _13" userId="d3757a171cf8daaf" providerId="LiveId" clId="{449DBE26-2EE1-40F3-90F8-7F2FF15A9E7C}" dt="2024-04-25T10:40:13.109" v="475" actId="478"/>
          <ac:picMkLst>
            <pc:docMk/>
            <pc:sldMk cId="1126171020" sldId="281"/>
            <ac:picMk id="12" creationId="{BC4EFF1F-05D7-EBE2-2872-A00849DBFEB3}"/>
          </ac:picMkLst>
        </pc:picChg>
        <pc:picChg chg="del">
          <ac:chgData name="Myosotis _13" userId="d3757a171cf8daaf" providerId="LiveId" clId="{449DBE26-2EE1-40F3-90F8-7F2FF15A9E7C}" dt="2024-04-25T10:40:13.109" v="475" actId="478"/>
          <ac:picMkLst>
            <pc:docMk/>
            <pc:sldMk cId="1126171020" sldId="281"/>
            <ac:picMk id="18" creationId="{134B4D96-84EA-6D9F-4C72-E5B7F4339237}"/>
          </ac:picMkLst>
        </pc:picChg>
        <pc:picChg chg="del">
          <ac:chgData name="Myosotis _13" userId="d3757a171cf8daaf" providerId="LiveId" clId="{449DBE26-2EE1-40F3-90F8-7F2FF15A9E7C}" dt="2024-04-25T10:40:13.109" v="475" actId="478"/>
          <ac:picMkLst>
            <pc:docMk/>
            <pc:sldMk cId="1126171020" sldId="281"/>
            <ac:picMk id="20" creationId="{B7044612-793B-5727-891D-92CE37DF5D83}"/>
          </ac:picMkLst>
        </pc:picChg>
        <pc:picChg chg="del">
          <ac:chgData name="Myosotis _13" userId="d3757a171cf8daaf" providerId="LiveId" clId="{449DBE26-2EE1-40F3-90F8-7F2FF15A9E7C}" dt="2024-04-25T10:40:13.109" v="475" actId="478"/>
          <ac:picMkLst>
            <pc:docMk/>
            <pc:sldMk cId="1126171020" sldId="281"/>
            <ac:picMk id="22" creationId="{21887070-A424-ED68-4EED-AFE2142ED8C0}"/>
          </ac:picMkLst>
        </pc:picChg>
        <pc:picChg chg="del">
          <ac:chgData name="Myosotis _13" userId="d3757a171cf8daaf" providerId="LiveId" clId="{449DBE26-2EE1-40F3-90F8-7F2FF15A9E7C}" dt="2024-04-25T10:40:13.109" v="475" actId="478"/>
          <ac:picMkLst>
            <pc:docMk/>
            <pc:sldMk cId="1126171020" sldId="281"/>
            <ac:picMk id="27" creationId="{292EF414-9453-5A38-2DAE-E1DFB677E59A}"/>
          </ac:picMkLst>
        </pc:picChg>
        <pc:picChg chg="del">
          <ac:chgData name="Myosotis _13" userId="d3757a171cf8daaf" providerId="LiveId" clId="{449DBE26-2EE1-40F3-90F8-7F2FF15A9E7C}" dt="2024-04-25T10:40:13.109" v="475" actId="478"/>
          <ac:picMkLst>
            <pc:docMk/>
            <pc:sldMk cId="1126171020" sldId="281"/>
            <ac:picMk id="29" creationId="{BC242118-0037-B487-1E00-DE34C5933072}"/>
          </ac:picMkLst>
        </pc:picChg>
      </pc:sldChg>
      <pc:sldChg chg="addSp modSp add mod">
        <pc:chgData name="Myosotis _13" userId="d3757a171cf8daaf" providerId="LiveId" clId="{449DBE26-2EE1-40F3-90F8-7F2FF15A9E7C}" dt="2024-04-30T18:00:50.879" v="6348" actId="1076"/>
        <pc:sldMkLst>
          <pc:docMk/>
          <pc:sldMk cId="530907078" sldId="282"/>
        </pc:sldMkLst>
        <pc:spChg chg="add mod">
          <ac:chgData name="Myosotis _13" userId="d3757a171cf8daaf" providerId="LiveId" clId="{449DBE26-2EE1-40F3-90F8-7F2FF15A9E7C}" dt="2024-04-30T18:00:46.107" v="6346" actId="1076"/>
          <ac:spMkLst>
            <pc:docMk/>
            <pc:sldMk cId="530907078" sldId="282"/>
            <ac:spMk id="2" creationId="{7CEA19D5-E5DF-0198-696D-07676B7E8683}"/>
          </ac:spMkLst>
        </pc:spChg>
        <pc:spChg chg="add mod">
          <ac:chgData name="Myosotis _13" userId="d3757a171cf8daaf" providerId="LiveId" clId="{449DBE26-2EE1-40F3-90F8-7F2FF15A9E7C}" dt="2024-04-30T18:00:47.942" v="6347" actId="1076"/>
          <ac:spMkLst>
            <pc:docMk/>
            <pc:sldMk cId="530907078" sldId="282"/>
            <ac:spMk id="3" creationId="{23101684-9660-847C-BDD5-40E5E465E2F6}"/>
          </ac:spMkLst>
        </pc:spChg>
        <pc:spChg chg="mod">
          <ac:chgData name="Myosotis _13" userId="d3757a171cf8daaf" providerId="LiveId" clId="{449DBE26-2EE1-40F3-90F8-7F2FF15A9E7C}" dt="2024-04-30T17:51:03.061" v="6326" actId="27636"/>
          <ac:spMkLst>
            <pc:docMk/>
            <pc:sldMk cId="530907078" sldId="282"/>
            <ac:spMk id="4" creationId="{57630DC3-D978-368D-0044-38575E795E77}"/>
          </ac:spMkLst>
        </pc:spChg>
        <pc:spChg chg="mod">
          <ac:chgData name="Myosotis _13" userId="d3757a171cf8daaf" providerId="LiveId" clId="{449DBE26-2EE1-40F3-90F8-7F2FF15A9E7C}" dt="2024-04-30T18:00:50.879" v="6348" actId="1076"/>
          <ac:spMkLst>
            <pc:docMk/>
            <pc:sldMk cId="530907078" sldId="282"/>
            <ac:spMk id="5" creationId="{0CDBEA85-8BB8-BC91-56A0-1F4EB55D54A4}"/>
          </ac:spMkLst>
        </pc:spChg>
      </pc:sldChg>
      <pc:sldChg chg="delSp modSp add mod">
        <pc:chgData name="Myosotis _13" userId="d3757a171cf8daaf" providerId="LiveId" clId="{449DBE26-2EE1-40F3-90F8-7F2FF15A9E7C}" dt="2024-04-25T15:22:55.903" v="2241" actId="1076"/>
        <pc:sldMkLst>
          <pc:docMk/>
          <pc:sldMk cId="411586427" sldId="283"/>
        </pc:sldMkLst>
        <pc:spChg chg="mod">
          <ac:chgData name="Myosotis _13" userId="d3757a171cf8daaf" providerId="LiveId" clId="{449DBE26-2EE1-40F3-90F8-7F2FF15A9E7C}" dt="2024-04-25T15:22:55.903" v="2241" actId="1076"/>
          <ac:spMkLst>
            <pc:docMk/>
            <pc:sldMk cId="411586427" sldId="283"/>
            <ac:spMk id="4" creationId="{57630DC3-D978-368D-0044-38575E795E77}"/>
          </ac:spMkLst>
        </pc:spChg>
        <pc:spChg chg="del mod">
          <ac:chgData name="Myosotis _13" userId="d3757a171cf8daaf" providerId="LiveId" clId="{449DBE26-2EE1-40F3-90F8-7F2FF15A9E7C}" dt="2024-04-25T15:11:30.540" v="1578" actId="478"/>
          <ac:spMkLst>
            <pc:docMk/>
            <pc:sldMk cId="411586427" sldId="283"/>
            <ac:spMk id="5" creationId="{0CDBEA85-8BB8-BC91-56A0-1F4EB55D54A4}"/>
          </ac:spMkLst>
        </pc:spChg>
      </pc:sldChg>
      <pc:sldChg chg="modSp add mod">
        <pc:chgData name="Myosotis _13" userId="d3757a171cf8daaf" providerId="LiveId" clId="{449DBE26-2EE1-40F3-90F8-7F2FF15A9E7C}" dt="2024-04-25T15:19:25.476" v="2133" actId="1076"/>
        <pc:sldMkLst>
          <pc:docMk/>
          <pc:sldMk cId="184730648" sldId="284"/>
        </pc:sldMkLst>
        <pc:spChg chg="mod">
          <ac:chgData name="Myosotis _13" userId="d3757a171cf8daaf" providerId="LiveId" clId="{449DBE26-2EE1-40F3-90F8-7F2FF15A9E7C}" dt="2024-04-25T15:19:25.476" v="2133" actId="1076"/>
          <ac:spMkLst>
            <pc:docMk/>
            <pc:sldMk cId="184730648" sldId="284"/>
            <ac:spMk id="4" creationId="{57630DC3-D978-368D-0044-38575E795E77}"/>
          </ac:spMkLst>
        </pc:spChg>
      </pc:sldChg>
      <pc:sldChg chg="modSp add mod">
        <pc:chgData name="Myosotis _13" userId="d3757a171cf8daaf" providerId="LiveId" clId="{449DBE26-2EE1-40F3-90F8-7F2FF15A9E7C}" dt="2024-04-25T15:34:51.189" v="2465" actId="115"/>
        <pc:sldMkLst>
          <pc:docMk/>
          <pc:sldMk cId="3242935158" sldId="285"/>
        </pc:sldMkLst>
        <pc:spChg chg="mod">
          <ac:chgData name="Myosotis _13" userId="d3757a171cf8daaf" providerId="LiveId" clId="{449DBE26-2EE1-40F3-90F8-7F2FF15A9E7C}" dt="2024-04-25T15:34:51.189" v="2465" actId="115"/>
          <ac:spMkLst>
            <pc:docMk/>
            <pc:sldMk cId="3242935158" sldId="285"/>
            <ac:spMk id="4" creationId="{57630DC3-D978-368D-0044-38575E795E77}"/>
          </ac:spMkLst>
        </pc:spChg>
      </pc:sldChg>
      <pc:sldChg chg="addSp modSp add mod">
        <pc:chgData name="Myosotis _13" userId="d3757a171cf8daaf" providerId="LiveId" clId="{449DBE26-2EE1-40F3-90F8-7F2FF15A9E7C}" dt="2024-04-27T15:31:44.514" v="5187" actId="1076"/>
        <pc:sldMkLst>
          <pc:docMk/>
          <pc:sldMk cId="3807063477" sldId="286"/>
        </pc:sldMkLst>
        <pc:spChg chg="add mod">
          <ac:chgData name="Myosotis _13" userId="d3757a171cf8daaf" providerId="LiveId" clId="{449DBE26-2EE1-40F3-90F8-7F2FF15A9E7C}" dt="2024-04-27T15:31:40.777" v="5186" actId="1076"/>
          <ac:spMkLst>
            <pc:docMk/>
            <pc:sldMk cId="3807063477" sldId="286"/>
            <ac:spMk id="2" creationId="{741DDEFB-2DB5-557A-1E4C-822503675DE2}"/>
          </ac:spMkLst>
        </pc:spChg>
        <pc:spChg chg="add mod">
          <ac:chgData name="Myosotis _13" userId="d3757a171cf8daaf" providerId="LiveId" clId="{449DBE26-2EE1-40F3-90F8-7F2FF15A9E7C}" dt="2024-04-25T17:58:12.418" v="3149" actId="1076"/>
          <ac:spMkLst>
            <pc:docMk/>
            <pc:sldMk cId="3807063477" sldId="286"/>
            <ac:spMk id="3" creationId="{82D04DAA-AB7B-D7BE-D5D0-CF8DF9999B6F}"/>
          </ac:spMkLst>
        </pc:spChg>
        <pc:spChg chg="mod">
          <ac:chgData name="Myosotis _13" userId="d3757a171cf8daaf" providerId="LiveId" clId="{449DBE26-2EE1-40F3-90F8-7F2FF15A9E7C}" dt="2024-04-27T15:31:44.514" v="5187" actId="1076"/>
          <ac:spMkLst>
            <pc:docMk/>
            <pc:sldMk cId="3807063477" sldId="286"/>
            <ac:spMk id="4" creationId="{57630DC3-D978-368D-0044-38575E795E77}"/>
          </ac:spMkLst>
        </pc:spChg>
        <pc:spChg chg="add mod">
          <ac:chgData name="Myosotis _13" userId="d3757a171cf8daaf" providerId="LiveId" clId="{449DBE26-2EE1-40F3-90F8-7F2FF15A9E7C}" dt="2024-04-27T15:31:36.979" v="5185" actId="1076"/>
          <ac:spMkLst>
            <pc:docMk/>
            <pc:sldMk cId="3807063477" sldId="286"/>
            <ac:spMk id="6" creationId="{D26E3E51-869D-1457-7C25-55A21E0969D0}"/>
          </ac:spMkLst>
        </pc:spChg>
      </pc:sldChg>
      <pc:sldChg chg="addSp delSp modSp add mod">
        <pc:chgData name="Myosotis _13" userId="d3757a171cf8daaf" providerId="LiveId" clId="{449DBE26-2EE1-40F3-90F8-7F2FF15A9E7C}" dt="2024-04-27T15:31:21.523" v="5182" actId="478"/>
        <pc:sldMkLst>
          <pc:docMk/>
          <pc:sldMk cId="466780367" sldId="287"/>
        </pc:sldMkLst>
        <pc:spChg chg="add mod">
          <ac:chgData name="Myosotis _13" userId="d3757a171cf8daaf" providerId="LiveId" clId="{449DBE26-2EE1-40F3-90F8-7F2FF15A9E7C}" dt="2024-04-25T18:03:16.862" v="3259" actId="27107"/>
          <ac:spMkLst>
            <pc:docMk/>
            <pc:sldMk cId="466780367" sldId="287"/>
            <ac:spMk id="3" creationId="{F2206E26-BC16-7D4D-0602-2AD1E3B3A088}"/>
          </ac:spMkLst>
        </pc:spChg>
        <pc:spChg chg="del">
          <ac:chgData name="Myosotis _13" userId="d3757a171cf8daaf" providerId="LiveId" clId="{449DBE26-2EE1-40F3-90F8-7F2FF15A9E7C}" dt="2024-04-25T17:53:14.713" v="2958" actId="478"/>
          <ac:spMkLst>
            <pc:docMk/>
            <pc:sldMk cId="466780367" sldId="287"/>
            <ac:spMk id="4" creationId="{57630DC3-D978-368D-0044-38575E795E77}"/>
          </ac:spMkLst>
        </pc:spChg>
        <pc:spChg chg="add mod">
          <ac:chgData name="Myosotis _13" userId="d3757a171cf8daaf" providerId="LiveId" clId="{449DBE26-2EE1-40F3-90F8-7F2FF15A9E7C}" dt="2024-04-26T10:02:15.252" v="3398" actId="20577"/>
          <ac:spMkLst>
            <pc:docMk/>
            <pc:sldMk cId="466780367" sldId="287"/>
            <ac:spMk id="5" creationId="{68A4AB46-1862-FE4B-02FA-E6E17FB1DEEE}"/>
          </ac:spMkLst>
        </pc:spChg>
        <pc:spChg chg="add mod">
          <ac:chgData name="Myosotis _13" userId="d3757a171cf8daaf" providerId="LiveId" clId="{449DBE26-2EE1-40F3-90F8-7F2FF15A9E7C}" dt="2024-04-26T10:04:13.697" v="3479" actId="1076"/>
          <ac:spMkLst>
            <pc:docMk/>
            <pc:sldMk cId="466780367" sldId="287"/>
            <ac:spMk id="6" creationId="{1AC0BF8C-B166-E4D8-9A41-1D34FC7FC00F}"/>
          </ac:spMkLst>
        </pc:spChg>
        <pc:spChg chg="add del">
          <ac:chgData name="Myosotis _13" userId="d3757a171cf8daaf" providerId="LiveId" clId="{449DBE26-2EE1-40F3-90F8-7F2FF15A9E7C}" dt="2024-04-27T15:30:42.493" v="5179" actId="22"/>
          <ac:spMkLst>
            <pc:docMk/>
            <pc:sldMk cId="466780367" sldId="287"/>
            <ac:spMk id="8" creationId="{F7B232CE-A575-5932-1D7C-C4FBEB0686C2}"/>
          </ac:spMkLst>
        </pc:spChg>
        <pc:spChg chg="add del mod">
          <ac:chgData name="Myosotis _13" userId="d3757a171cf8daaf" providerId="LiveId" clId="{449DBE26-2EE1-40F3-90F8-7F2FF15A9E7C}" dt="2024-04-27T15:31:21.523" v="5182" actId="478"/>
          <ac:spMkLst>
            <pc:docMk/>
            <pc:sldMk cId="466780367" sldId="287"/>
            <ac:spMk id="10" creationId="{D4FA534F-6E7F-1FFB-851E-6656E5D1CB90}"/>
          </ac:spMkLst>
        </pc:spChg>
      </pc:sldChg>
      <pc:sldChg chg="addSp delSp modSp add mod">
        <pc:chgData name="Myosotis _13" userId="d3757a171cf8daaf" providerId="LiveId" clId="{449DBE26-2EE1-40F3-90F8-7F2FF15A9E7C}" dt="2024-04-29T13:15:46.511" v="6320" actId="20577"/>
        <pc:sldMkLst>
          <pc:docMk/>
          <pc:sldMk cId="2881486808" sldId="288"/>
        </pc:sldMkLst>
        <pc:spChg chg="mod">
          <ac:chgData name="Myosotis _13" userId="d3757a171cf8daaf" providerId="LiveId" clId="{449DBE26-2EE1-40F3-90F8-7F2FF15A9E7C}" dt="2024-04-26T10:07:35.384" v="3523" actId="14100"/>
          <ac:spMkLst>
            <pc:docMk/>
            <pc:sldMk cId="2881486808" sldId="288"/>
            <ac:spMk id="4" creationId="{57630DC3-D978-368D-0044-38575E795E77}"/>
          </ac:spMkLst>
        </pc:spChg>
        <pc:spChg chg="del">
          <ac:chgData name="Myosotis _13" userId="d3757a171cf8daaf" providerId="LiveId" clId="{449DBE26-2EE1-40F3-90F8-7F2FF15A9E7C}" dt="2024-04-26T10:04:36.256" v="3481" actId="478"/>
          <ac:spMkLst>
            <pc:docMk/>
            <pc:sldMk cId="2881486808" sldId="288"/>
            <ac:spMk id="5" creationId="{0CDBEA85-8BB8-BC91-56A0-1F4EB55D54A4}"/>
          </ac:spMkLst>
        </pc:spChg>
        <pc:spChg chg="add mod">
          <ac:chgData name="Myosotis _13" userId="d3757a171cf8daaf" providerId="LiveId" clId="{449DBE26-2EE1-40F3-90F8-7F2FF15A9E7C}" dt="2024-04-26T13:16:08.339" v="3687" actId="1076"/>
          <ac:spMkLst>
            <pc:docMk/>
            <pc:sldMk cId="2881486808" sldId="288"/>
            <ac:spMk id="12" creationId="{5E8D08AB-8B10-C315-F698-AB27809CC8F5}"/>
          </ac:spMkLst>
        </pc:spChg>
        <pc:spChg chg="add mod">
          <ac:chgData name="Myosotis _13" userId="d3757a171cf8daaf" providerId="LiveId" clId="{449DBE26-2EE1-40F3-90F8-7F2FF15A9E7C}" dt="2024-04-26T13:16:03.401" v="3686" actId="1076"/>
          <ac:spMkLst>
            <pc:docMk/>
            <pc:sldMk cId="2881486808" sldId="288"/>
            <ac:spMk id="13" creationId="{0E04042B-42C6-F400-962B-6C9EF87C9E34}"/>
          </ac:spMkLst>
        </pc:spChg>
        <pc:spChg chg="add mod">
          <ac:chgData name="Myosotis _13" userId="d3757a171cf8daaf" providerId="LiveId" clId="{449DBE26-2EE1-40F3-90F8-7F2FF15A9E7C}" dt="2024-04-29T13:15:46.511" v="6320" actId="20577"/>
          <ac:spMkLst>
            <pc:docMk/>
            <pc:sldMk cId="2881486808" sldId="288"/>
            <ac:spMk id="20" creationId="{558A01C9-FF4D-D0D2-EA16-5F57C120DBB9}"/>
          </ac:spMkLst>
        </pc:spChg>
        <pc:picChg chg="add mod">
          <ac:chgData name="Myosotis _13" userId="d3757a171cf8daaf" providerId="LiveId" clId="{449DBE26-2EE1-40F3-90F8-7F2FF15A9E7C}" dt="2024-04-26T10:09:42.222" v="3541" actId="1076"/>
          <ac:picMkLst>
            <pc:docMk/>
            <pc:sldMk cId="2881486808" sldId="288"/>
            <ac:picMk id="3" creationId="{4BE7D593-A40E-832C-EA8E-2EDDB07985F3}"/>
          </ac:picMkLst>
        </pc:picChg>
        <pc:picChg chg="add mod">
          <ac:chgData name="Myosotis _13" userId="d3757a171cf8daaf" providerId="LiveId" clId="{449DBE26-2EE1-40F3-90F8-7F2FF15A9E7C}" dt="2024-04-26T10:09:46.357" v="3543" actId="1076"/>
          <ac:picMkLst>
            <pc:docMk/>
            <pc:sldMk cId="2881486808" sldId="288"/>
            <ac:picMk id="7" creationId="{E5D42D92-EC07-77E0-BF6B-04EB6E68310F}"/>
          </ac:picMkLst>
        </pc:picChg>
        <pc:picChg chg="add mod">
          <ac:chgData name="Myosotis _13" userId="d3757a171cf8daaf" providerId="LiveId" clId="{449DBE26-2EE1-40F3-90F8-7F2FF15A9E7C}" dt="2024-04-26T10:09:43.919" v="3542" actId="1076"/>
          <ac:picMkLst>
            <pc:docMk/>
            <pc:sldMk cId="2881486808" sldId="288"/>
            <ac:picMk id="9" creationId="{F277F4A9-4D87-F084-34DE-5B7ECC4E828A}"/>
          </ac:picMkLst>
        </pc:picChg>
        <pc:picChg chg="add mod">
          <ac:chgData name="Myosotis _13" userId="d3757a171cf8daaf" providerId="LiveId" clId="{449DBE26-2EE1-40F3-90F8-7F2FF15A9E7C}" dt="2024-04-26T10:09:48.424" v="3544" actId="1076"/>
          <ac:picMkLst>
            <pc:docMk/>
            <pc:sldMk cId="2881486808" sldId="288"/>
            <ac:picMk id="11" creationId="{3297A390-EFD1-B449-B7B3-8152E9F4EDC9}"/>
          </ac:picMkLst>
        </pc:picChg>
        <pc:picChg chg="add mod">
          <ac:chgData name="Myosotis _13" userId="d3757a171cf8daaf" providerId="LiveId" clId="{449DBE26-2EE1-40F3-90F8-7F2FF15A9E7C}" dt="2024-04-26T12:27:30.494" v="3577" actId="14100"/>
          <ac:picMkLst>
            <pc:docMk/>
            <pc:sldMk cId="2881486808" sldId="288"/>
            <ac:picMk id="15" creationId="{F3F3C077-8373-F685-6008-CC40BD9A58AB}"/>
          </ac:picMkLst>
        </pc:picChg>
        <pc:picChg chg="add mod">
          <ac:chgData name="Myosotis _13" userId="d3757a171cf8daaf" providerId="LiveId" clId="{449DBE26-2EE1-40F3-90F8-7F2FF15A9E7C}" dt="2024-04-26T13:20:52.263" v="3706" actId="1076"/>
          <ac:picMkLst>
            <pc:docMk/>
            <pc:sldMk cId="2881486808" sldId="288"/>
            <ac:picMk id="17" creationId="{E8B2EF0D-1304-7DDB-C24E-0A450A5117E5}"/>
          </ac:picMkLst>
        </pc:picChg>
        <pc:picChg chg="add mod">
          <ac:chgData name="Myosotis _13" userId="d3757a171cf8daaf" providerId="LiveId" clId="{449DBE26-2EE1-40F3-90F8-7F2FF15A9E7C}" dt="2024-04-26T13:20:54.316" v="3707" actId="1076"/>
          <ac:picMkLst>
            <pc:docMk/>
            <pc:sldMk cId="2881486808" sldId="288"/>
            <ac:picMk id="19" creationId="{74CCB615-D74A-9E0E-680A-05044BA35984}"/>
          </ac:picMkLst>
        </pc:picChg>
        <pc:picChg chg="add mod">
          <ac:chgData name="Myosotis _13" userId="d3757a171cf8daaf" providerId="LiveId" clId="{449DBE26-2EE1-40F3-90F8-7F2FF15A9E7C}" dt="2024-04-26T13:20:50.643" v="3705" actId="1076"/>
          <ac:picMkLst>
            <pc:docMk/>
            <pc:sldMk cId="2881486808" sldId="288"/>
            <ac:picMk id="22" creationId="{3FE4AAD4-BD95-6D0E-4186-75C69F40D06C}"/>
          </ac:picMkLst>
        </pc:picChg>
      </pc:sldChg>
      <pc:sldChg chg="addSp delSp modSp add mod">
        <pc:chgData name="Myosotis _13" userId="d3757a171cf8daaf" providerId="LiveId" clId="{449DBE26-2EE1-40F3-90F8-7F2FF15A9E7C}" dt="2024-04-27T09:13:25.911" v="4068" actId="20577"/>
        <pc:sldMkLst>
          <pc:docMk/>
          <pc:sldMk cId="4085858778" sldId="289"/>
        </pc:sldMkLst>
        <pc:spChg chg="del">
          <ac:chgData name="Myosotis _13" userId="d3757a171cf8daaf" providerId="LiveId" clId="{449DBE26-2EE1-40F3-90F8-7F2FF15A9E7C}" dt="2024-04-27T08:48:19.327" v="3710" actId="478"/>
          <ac:spMkLst>
            <pc:docMk/>
            <pc:sldMk cId="4085858778" sldId="289"/>
            <ac:spMk id="12" creationId="{5E8D08AB-8B10-C315-F698-AB27809CC8F5}"/>
          </ac:spMkLst>
        </pc:spChg>
        <pc:spChg chg="del">
          <ac:chgData name="Myosotis _13" userId="d3757a171cf8daaf" providerId="LiveId" clId="{449DBE26-2EE1-40F3-90F8-7F2FF15A9E7C}" dt="2024-04-27T08:48:21.588" v="3711" actId="478"/>
          <ac:spMkLst>
            <pc:docMk/>
            <pc:sldMk cId="4085858778" sldId="289"/>
            <ac:spMk id="13" creationId="{0E04042B-42C6-F400-962B-6C9EF87C9E34}"/>
          </ac:spMkLst>
        </pc:spChg>
        <pc:spChg chg="del">
          <ac:chgData name="Myosotis _13" userId="d3757a171cf8daaf" providerId="LiveId" clId="{449DBE26-2EE1-40F3-90F8-7F2FF15A9E7C}" dt="2024-04-27T08:48:24.123" v="3712" actId="478"/>
          <ac:spMkLst>
            <pc:docMk/>
            <pc:sldMk cId="4085858778" sldId="289"/>
            <ac:spMk id="20" creationId="{558A01C9-FF4D-D0D2-EA16-5F57C120DBB9}"/>
          </ac:spMkLst>
        </pc:spChg>
        <pc:spChg chg="add mod">
          <ac:chgData name="Myosotis _13" userId="d3757a171cf8daaf" providerId="LiveId" clId="{449DBE26-2EE1-40F3-90F8-7F2FF15A9E7C}" dt="2024-04-27T09:12:53.808" v="4022" actId="1076"/>
          <ac:spMkLst>
            <pc:docMk/>
            <pc:sldMk cId="4085858778" sldId="289"/>
            <ac:spMk id="21" creationId="{7EA8615E-770C-FB8C-B483-D72095881F3B}"/>
          </ac:spMkLst>
        </pc:spChg>
        <pc:spChg chg="add mod">
          <ac:chgData name="Myosotis _13" userId="d3757a171cf8daaf" providerId="LiveId" clId="{449DBE26-2EE1-40F3-90F8-7F2FF15A9E7C}" dt="2024-04-27T09:13:25.911" v="4068" actId="20577"/>
          <ac:spMkLst>
            <pc:docMk/>
            <pc:sldMk cId="4085858778" sldId="289"/>
            <ac:spMk id="23" creationId="{861F5A7D-CEAC-F6E1-FC40-F3BE247CBA25}"/>
          </ac:spMkLst>
        </pc:spChg>
        <pc:picChg chg="del">
          <ac:chgData name="Myosotis _13" userId="d3757a171cf8daaf" providerId="LiveId" clId="{449DBE26-2EE1-40F3-90F8-7F2FF15A9E7C}" dt="2024-04-27T08:48:14.546" v="3709" actId="478"/>
          <ac:picMkLst>
            <pc:docMk/>
            <pc:sldMk cId="4085858778" sldId="289"/>
            <ac:picMk id="3" creationId="{4BE7D593-A40E-832C-EA8E-2EDDB07985F3}"/>
          </ac:picMkLst>
        </pc:picChg>
        <pc:picChg chg="add mod">
          <ac:chgData name="Myosotis _13" userId="d3757a171cf8daaf" providerId="LiveId" clId="{449DBE26-2EE1-40F3-90F8-7F2FF15A9E7C}" dt="2024-04-27T09:12:44.470" v="4019" actId="1076"/>
          <ac:picMkLst>
            <pc:docMk/>
            <pc:sldMk cId="4085858778" sldId="289"/>
            <ac:picMk id="5" creationId="{3F4D7C84-B36E-2A55-9C81-4FB8B0DA5E3A}"/>
          </ac:picMkLst>
        </pc:picChg>
        <pc:picChg chg="del">
          <ac:chgData name="Myosotis _13" userId="d3757a171cf8daaf" providerId="LiveId" clId="{449DBE26-2EE1-40F3-90F8-7F2FF15A9E7C}" dt="2024-04-27T08:48:14.546" v="3709" actId="478"/>
          <ac:picMkLst>
            <pc:docMk/>
            <pc:sldMk cId="4085858778" sldId="289"/>
            <ac:picMk id="7" creationId="{E5D42D92-EC07-77E0-BF6B-04EB6E68310F}"/>
          </ac:picMkLst>
        </pc:picChg>
        <pc:picChg chg="add mod">
          <ac:chgData name="Myosotis _13" userId="d3757a171cf8daaf" providerId="LiveId" clId="{449DBE26-2EE1-40F3-90F8-7F2FF15A9E7C}" dt="2024-04-27T09:12:42.726" v="4018" actId="1076"/>
          <ac:picMkLst>
            <pc:docMk/>
            <pc:sldMk cId="4085858778" sldId="289"/>
            <ac:picMk id="8" creationId="{1DFE1579-F69E-1E05-A933-8EC8823272A1}"/>
          </ac:picMkLst>
        </pc:picChg>
        <pc:picChg chg="del">
          <ac:chgData name="Myosotis _13" userId="d3757a171cf8daaf" providerId="LiveId" clId="{449DBE26-2EE1-40F3-90F8-7F2FF15A9E7C}" dt="2024-04-27T08:48:28.602" v="3713" actId="478"/>
          <ac:picMkLst>
            <pc:docMk/>
            <pc:sldMk cId="4085858778" sldId="289"/>
            <ac:picMk id="9" creationId="{F277F4A9-4D87-F084-34DE-5B7ECC4E828A}"/>
          </ac:picMkLst>
        </pc:picChg>
        <pc:picChg chg="del">
          <ac:chgData name="Myosotis _13" userId="d3757a171cf8daaf" providerId="LiveId" clId="{449DBE26-2EE1-40F3-90F8-7F2FF15A9E7C}" dt="2024-04-27T08:48:28.602" v="3713" actId="478"/>
          <ac:picMkLst>
            <pc:docMk/>
            <pc:sldMk cId="4085858778" sldId="289"/>
            <ac:picMk id="11" creationId="{3297A390-EFD1-B449-B7B3-8152E9F4EDC9}"/>
          </ac:picMkLst>
        </pc:picChg>
        <pc:picChg chg="add mod">
          <ac:chgData name="Myosotis _13" userId="d3757a171cf8daaf" providerId="LiveId" clId="{449DBE26-2EE1-40F3-90F8-7F2FF15A9E7C}" dt="2024-04-27T09:12:48.262" v="4021" actId="1076"/>
          <ac:picMkLst>
            <pc:docMk/>
            <pc:sldMk cId="4085858778" sldId="289"/>
            <ac:picMk id="14" creationId="{BBE970AF-617F-17C0-68EE-A6358D91CBD6}"/>
          </ac:picMkLst>
        </pc:picChg>
        <pc:picChg chg="del">
          <ac:chgData name="Myosotis _13" userId="d3757a171cf8daaf" providerId="LiveId" clId="{449DBE26-2EE1-40F3-90F8-7F2FF15A9E7C}" dt="2024-04-27T08:48:14.546" v="3709" actId="478"/>
          <ac:picMkLst>
            <pc:docMk/>
            <pc:sldMk cId="4085858778" sldId="289"/>
            <ac:picMk id="15" creationId="{F3F3C077-8373-F685-6008-CC40BD9A58AB}"/>
          </ac:picMkLst>
        </pc:picChg>
        <pc:picChg chg="del">
          <ac:chgData name="Myosotis _13" userId="d3757a171cf8daaf" providerId="LiveId" clId="{449DBE26-2EE1-40F3-90F8-7F2FF15A9E7C}" dt="2024-04-27T08:48:14.546" v="3709" actId="478"/>
          <ac:picMkLst>
            <pc:docMk/>
            <pc:sldMk cId="4085858778" sldId="289"/>
            <ac:picMk id="17" creationId="{E8B2EF0D-1304-7DDB-C24E-0A450A5117E5}"/>
          </ac:picMkLst>
        </pc:picChg>
        <pc:picChg chg="add mod">
          <ac:chgData name="Myosotis _13" userId="d3757a171cf8daaf" providerId="LiveId" clId="{449DBE26-2EE1-40F3-90F8-7F2FF15A9E7C}" dt="2024-04-27T09:12:46.676" v="4020" actId="1076"/>
          <ac:picMkLst>
            <pc:docMk/>
            <pc:sldMk cId="4085858778" sldId="289"/>
            <ac:picMk id="18" creationId="{A0106BCA-EA87-3BF1-A11C-6CED95098F26}"/>
          </ac:picMkLst>
        </pc:picChg>
        <pc:picChg chg="del">
          <ac:chgData name="Myosotis _13" userId="d3757a171cf8daaf" providerId="LiveId" clId="{449DBE26-2EE1-40F3-90F8-7F2FF15A9E7C}" dt="2024-04-27T08:48:28.602" v="3713" actId="478"/>
          <ac:picMkLst>
            <pc:docMk/>
            <pc:sldMk cId="4085858778" sldId="289"/>
            <ac:picMk id="19" creationId="{74CCB615-D74A-9E0E-680A-05044BA35984}"/>
          </ac:picMkLst>
        </pc:picChg>
        <pc:picChg chg="del">
          <ac:chgData name="Myosotis _13" userId="d3757a171cf8daaf" providerId="LiveId" clId="{449DBE26-2EE1-40F3-90F8-7F2FF15A9E7C}" dt="2024-04-27T08:48:14.546" v="3709" actId="478"/>
          <ac:picMkLst>
            <pc:docMk/>
            <pc:sldMk cId="4085858778" sldId="289"/>
            <ac:picMk id="22" creationId="{3FE4AAD4-BD95-6D0E-4186-75C69F40D06C}"/>
          </ac:picMkLst>
        </pc:picChg>
      </pc:sldChg>
      <pc:sldChg chg="addSp modSp new mod">
        <pc:chgData name="Myosotis _13" userId="d3757a171cf8daaf" providerId="LiveId" clId="{449DBE26-2EE1-40F3-90F8-7F2FF15A9E7C}" dt="2024-04-27T11:50:16.711" v="4274" actId="1076"/>
        <pc:sldMkLst>
          <pc:docMk/>
          <pc:sldMk cId="2058389454" sldId="290"/>
        </pc:sldMkLst>
        <pc:spChg chg="add mod">
          <ac:chgData name="Myosotis _13" userId="d3757a171cf8daaf" providerId="LiveId" clId="{449DBE26-2EE1-40F3-90F8-7F2FF15A9E7C}" dt="2024-04-27T09:51:32.767" v="4260" actId="115"/>
          <ac:spMkLst>
            <pc:docMk/>
            <pc:sldMk cId="2058389454" sldId="290"/>
            <ac:spMk id="4" creationId="{29FD32E2-7904-1630-274D-FA743A2E3F38}"/>
          </ac:spMkLst>
        </pc:spChg>
        <pc:picChg chg="add mod">
          <ac:chgData name="Myosotis _13" userId="d3757a171cf8daaf" providerId="LiveId" clId="{449DBE26-2EE1-40F3-90F8-7F2FF15A9E7C}" dt="2024-04-27T11:49:52.510" v="4269" actId="1076"/>
          <ac:picMkLst>
            <pc:docMk/>
            <pc:sldMk cId="2058389454" sldId="290"/>
            <ac:picMk id="3" creationId="{C647DB51-F632-8EBE-C3E0-72871947A397}"/>
          </ac:picMkLst>
        </pc:picChg>
        <pc:picChg chg="add mod">
          <ac:chgData name="Myosotis _13" userId="d3757a171cf8daaf" providerId="LiveId" clId="{449DBE26-2EE1-40F3-90F8-7F2FF15A9E7C}" dt="2024-04-27T11:49:54.626" v="4270" actId="1076"/>
          <ac:picMkLst>
            <pc:docMk/>
            <pc:sldMk cId="2058389454" sldId="290"/>
            <ac:picMk id="6" creationId="{B8A9B344-EBD1-8C4F-0A9D-24170E77A1EA}"/>
          </ac:picMkLst>
        </pc:picChg>
        <pc:picChg chg="add mod">
          <ac:chgData name="Myosotis _13" userId="d3757a171cf8daaf" providerId="LiveId" clId="{449DBE26-2EE1-40F3-90F8-7F2FF15A9E7C}" dt="2024-04-27T11:50:16.711" v="4274" actId="1076"/>
          <ac:picMkLst>
            <pc:docMk/>
            <pc:sldMk cId="2058389454" sldId="290"/>
            <ac:picMk id="8" creationId="{72EBAF3A-C287-697B-7B5C-AD6AEEB681AE}"/>
          </ac:picMkLst>
        </pc:picChg>
      </pc:sldChg>
      <pc:sldChg chg="addSp modSp new mod">
        <pc:chgData name="Myosotis _13" userId="d3757a171cf8daaf" providerId="LiveId" clId="{449DBE26-2EE1-40F3-90F8-7F2FF15A9E7C}" dt="2024-04-27T12:28:43.790" v="4743" actId="20577"/>
        <pc:sldMkLst>
          <pc:docMk/>
          <pc:sldMk cId="3181374053" sldId="291"/>
        </pc:sldMkLst>
        <pc:spChg chg="mod">
          <ac:chgData name="Myosotis _13" userId="d3757a171cf8daaf" providerId="LiveId" clId="{449DBE26-2EE1-40F3-90F8-7F2FF15A9E7C}" dt="2024-04-27T12:25:59.365" v="4576" actId="20577"/>
          <ac:spMkLst>
            <pc:docMk/>
            <pc:sldMk cId="3181374053" sldId="291"/>
            <ac:spMk id="2" creationId="{8854F325-6045-01A4-F4F4-7C5CD3F72A8C}"/>
          </ac:spMkLst>
        </pc:spChg>
        <pc:spChg chg="add mod">
          <ac:chgData name="Myosotis _13" userId="d3757a171cf8daaf" providerId="LiveId" clId="{449DBE26-2EE1-40F3-90F8-7F2FF15A9E7C}" dt="2024-04-27T12:28:09.833" v="4683" actId="1076"/>
          <ac:spMkLst>
            <pc:docMk/>
            <pc:sldMk cId="3181374053" sldId="291"/>
            <ac:spMk id="7" creationId="{BAEBAB22-FDB5-1C10-E0C5-CF32D61F355A}"/>
          </ac:spMkLst>
        </pc:spChg>
        <pc:spChg chg="add mod">
          <ac:chgData name="Myosotis _13" userId="d3757a171cf8daaf" providerId="LiveId" clId="{449DBE26-2EE1-40F3-90F8-7F2FF15A9E7C}" dt="2024-04-27T12:28:43.790" v="4743" actId="20577"/>
          <ac:spMkLst>
            <pc:docMk/>
            <pc:sldMk cId="3181374053" sldId="291"/>
            <ac:spMk id="8" creationId="{4D9B5BEF-B7DD-64C3-4679-AC73423E766C}"/>
          </ac:spMkLst>
        </pc:spChg>
        <pc:picChg chg="add mod">
          <ac:chgData name="Myosotis _13" userId="d3757a171cf8daaf" providerId="LiveId" clId="{449DBE26-2EE1-40F3-90F8-7F2FF15A9E7C}" dt="2024-04-27T12:28:01.639" v="4680" actId="1076"/>
          <ac:picMkLst>
            <pc:docMk/>
            <pc:sldMk cId="3181374053" sldId="291"/>
            <ac:picMk id="4" creationId="{930467B6-44EE-72A9-B9A4-2EA62D6C08E4}"/>
          </ac:picMkLst>
        </pc:picChg>
        <pc:picChg chg="add mod">
          <ac:chgData name="Myosotis _13" userId="d3757a171cf8daaf" providerId="LiveId" clId="{449DBE26-2EE1-40F3-90F8-7F2FF15A9E7C}" dt="2024-04-27T12:27:57.405" v="4679" actId="1076"/>
          <ac:picMkLst>
            <pc:docMk/>
            <pc:sldMk cId="3181374053" sldId="291"/>
            <ac:picMk id="6" creationId="{9E446BBF-6275-B2D9-C5DA-BE3E4B31F344}"/>
          </ac:picMkLst>
        </pc:picChg>
      </pc:sldChg>
      <pc:sldChg chg="addSp modSp new mod modClrScheme chgLayout">
        <pc:chgData name="Myosotis _13" userId="d3757a171cf8daaf" providerId="LiveId" clId="{449DBE26-2EE1-40F3-90F8-7F2FF15A9E7C}" dt="2024-04-27T12:38:35.167" v="4893" actId="1076"/>
        <pc:sldMkLst>
          <pc:docMk/>
          <pc:sldMk cId="2131791350" sldId="292"/>
        </pc:sldMkLst>
        <pc:spChg chg="add mod">
          <ac:chgData name="Myosotis _13" userId="d3757a171cf8daaf" providerId="LiveId" clId="{449DBE26-2EE1-40F3-90F8-7F2FF15A9E7C}" dt="2024-04-27T12:33:49.755" v="4777" actId="1076"/>
          <ac:spMkLst>
            <pc:docMk/>
            <pc:sldMk cId="2131791350" sldId="292"/>
            <ac:spMk id="2" creationId="{07F2D3CB-17FD-59B7-1481-B9ED0379CE8D}"/>
          </ac:spMkLst>
        </pc:spChg>
        <pc:spChg chg="add mod">
          <ac:chgData name="Myosotis _13" userId="d3757a171cf8daaf" providerId="LiveId" clId="{449DBE26-2EE1-40F3-90F8-7F2FF15A9E7C}" dt="2024-04-27T12:38:35.167" v="4893" actId="1076"/>
          <ac:spMkLst>
            <pc:docMk/>
            <pc:sldMk cId="2131791350" sldId="292"/>
            <ac:spMk id="3" creationId="{7D455786-57B6-C115-3210-A5010DB00CEF}"/>
          </ac:spMkLst>
        </pc:spChg>
      </pc:sldChg>
      <pc:sldChg chg="addSp delSp modSp new mod">
        <pc:chgData name="Myosotis _13" userId="d3757a171cf8daaf" providerId="LiveId" clId="{449DBE26-2EE1-40F3-90F8-7F2FF15A9E7C}" dt="2024-04-28T14:24:58.279" v="6112" actId="1076"/>
        <pc:sldMkLst>
          <pc:docMk/>
          <pc:sldMk cId="2268585809" sldId="293"/>
        </pc:sldMkLst>
        <pc:spChg chg="add mod">
          <ac:chgData name="Myosotis _13" userId="d3757a171cf8daaf" providerId="LiveId" clId="{449DBE26-2EE1-40F3-90F8-7F2FF15A9E7C}" dt="2024-04-28T14:24:24.004" v="6104" actId="1076"/>
          <ac:spMkLst>
            <pc:docMk/>
            <pc:sldMk cId="2268585809" sldId="293"/>
            <ac:spMk id="2" creationId="{963F12DD-67EB-D5BD-2C9E-AD7E921F8AC0}"/>
          </ac:spMkLst>
        </pc:spChg>
        <pc:spChg chg="add del mod">
          <ac:chgData name="Myosotis _13" userId="d3757a171cf8daaf" providerId="LiveId" clId="{449DBE26-2EE1-40F3-90F8-7F2FF15A9E7C}" dt="2024-04-28T14:16:17.107" v="6082" actId="478"/>
          <ac:spMkLst>
            <pc:docMk/>
            <pc:sldMk cId="2268585809" sldId="293"/>
            <ac:spMk id="3" creationId="{83C0300E-6FB1-1B20-9672-B0464BF1CC64}"/>
          </ac:spMkLst>
        </pc:spChg>
        <pc:spChg chg="add del">
          <ac:chgData name="Myosotis _13" userId="d3757a171cf8daaf" providerId="LiveId" clId="{449DBE26-2EE1-40F3-90F8-7F2FF15A9E7C}" dt="2024-04-28T14:21:51.770" v="6084" actId="22"/>
          <ac:spMkLst>
            <pc:docMk/>
            <pc:sldMk cId="2268585809" sldId="293"/>
            <ac:spMk id="5" creationId="{5A9F6F97-AA0D-D1A6-672D-3DA2A6C19580}"/>
          </ac:spMkLst>
        </pc:spChg>
        <pc:spChg chg="add mod">
          <ac:chgData name="Myosotis _13" userId="d3757a171cf8daaf" providerId="LiveId" clId="{449DBE26-2EE1-40F3-90F8-7F2FF15A9E7C}" dt="2024-04-28T14:22:20.603" v="6094" actId="1076"/>
          <ac:spMkLst>
            <pc:docMk/>
            <pc:sldMk cId="2268585809" sldId="293"/>
            <ac:spMk id="7" creationId="{15A3F5D6-0082-DC08-15E5-85A7728DBB98}"/>
          </ac:spMkLst>
        </pc:spChg>
        <pc:spChg chg="add mod">
          <ac:chgData name="Myosotis _13" userId="d3757a171cf8daaf" providerId="LiveId" clId="{449DBE26-2EE1-40F3-90F8-7F2FF15A9E7C}" dt="2024-04-28T14:24:55.876" v="6111" actId="1076"/>
          <ac:spMkLst>
            <pc:docMk/>
            <pc:sldMk cId="2268585809" sldId="293"/>
            <ac:spMk id="12" creationId="{EC691FF0-A595-25A5-E76D-FC82892F1A6B}"/>
          </ac:spMkLst>
        </pc:spChg>
        <pc:picChg chg="add mod">
          <ac:chgData name="Myosotis _13" userId="d3757a171cf8daaf" providerId="LiveId" clId="{449DBE26-2EE1-40F3-90F8-7F2FF15A9E7C}" dt="2024-04-28T14:24:11.836" v="6102" actId="1076"/>
          <ac:picMkLst>
            <pc:docMk/>
            <pc:sldMk cId="2268585809" sldId="293"/>
            <ac:picMk id="9" creationId="{7808B31F-4AED-7B4B-8C43-4ACA39D3903E}"/>
          </ac:picMkLst>
        </pc:picChg>
        <pc:picChg chg="add mod">
          <ac:chgData name="Myosotis _13" userId="d3757a171cf8daaf" providerId="LiveId" clId="{449DBE26-2EE1-40F3-90F8-7F2FF15A9E7C}" dt="2024-04-28T14:24:58.279" v="6112" actId="1076"/>
          <ac:picMkLst>
            <pc:docMk/>
            <pc:sldMk cId="2268585809" sldId="293"/>
            <ac:picMk id="11" creationId="{969339A0-2B0A-95B9-7CF6-06E2D03BADF7}"/>
          </ac:picMkLst>
        </pc:picChg>
      </pc:sldChg>
      <pc:sldChg chg="addSp delSp modSp new mod">
        <pc:chgData name="Myosotis _13" userId="d3757a171cf8daaf" providerId="LiveId" clId="{449DBE26-2EE1-40F3-90F8-7F2FF15A9E7C}" dt="2024-05-01T15:52:37.205" v="6921" actId="1076"/>
        <pc:sldMkLst>
          <pc:docMk/>
          <pc:sldMk cId="350421175" sldId="294"/>
        </pc:sldMkLst>
        <pc:spChg chg="mod">
          <ac:chgData name="Myosotis _13" userId="d3757a171cf8daaf" providerId="LiveId" clId="{449DBE26-2EE1-40F3-90F8-7F2FF15A9E7C}" dt="2024-05-01T15:35:12.794" v="6504" actId="113"/>
          <ac:spMkLst>
            <pc:docMk/>
            <pc:sldMk cId="350421175" sldId="294"/>
            <ac:spMk id="2" creationId="{67E7B621-FF23-3981-E0CD-DE0ACA867514}"/>
          </ac:spMkLst>
        </pc:spChg>
        <pc:spChg chg="add del mod">
          <ac:chgData name="Myosotis _13" userId="d3757a171cf8daaf" providerId="LiveId" clId="{449DBE26-2EE1-40F3-90F8-7F2FF15A9E7C}" dt="2024-05-01T15:34:21.952" v="6486" actId="478"/>
          <ac:spMkLst>
            <pc:docMk/>
            <pc:sldMk cId="350421175" sldId="294"/>
            <ac:spMk id="3" creationId="{24F1D867-1416-CF91-BCAB-39660E953869}"/>
          </ac:spMkLst>
        </pc:spChg>
        <pc:spChg chg="add mod">
          <ac:chgData name="Myosotis _13" userId="d3757a171cf8daaf" providerId="LiveId" clId="{449DBE26-2EE1-40F3-90F8-7F2FF15A9E7C}" dt="2024-05-01T15:34:48.453" v="6495" actId="255"/>
          <ac:spMkLst>
            <pc:docMk/>
            <pc:sldMk cId="350421175" sldId="294"/>
            <ac:spMk id="5" creationId="{2F860B00-39CE-C4A8-A2DE-58BAE64AC469}"/>
          </ac:spMkLst>
        </pc:spChg>
        <pc:spChg chg="add mod">
          <ac:chgData name="Myosotis _13" userId="d3757a171cf8daaf" providerId="LiveId" clId="{449DBE26-2EE1-40F3-90F8-7F2FF15A9E7C}" dt="2024-05-01T15:52:37.205" v="6921" actId="1076"/>
          <ac:spMkLst>
            <pc:docMk/>
            <pc:sldMk cId="350421175" sldId="294"/>
            <ac:spMk id="6" creationId="{1CA0BE76-3E00-83EC-DCB4-39535484BB34}"/>
          </ac:spMkLst>
        </pc:spChg>
      </pc:sldChg>
      <pc:sldChg chg="addSp delSp modSp new mod modClrScheme chgLayout">
        <pc:chgData name="Myosotis _13" userId="d3757a171cf8daaf" providerId="LiveId" clId="{449DBE26-2EE1-40F3-90F8-7F2FF15A9E7C}" dt="2024-04-27T19:04:58.535" v="5693" actId="20577"/>
        <pc:sldMkLst>
          <pc:docMk/>
          <pc:sldMk cId="1239630520" sldId="295"/>
        </pc:sldMkLst>
        <pc:spChg chg="add del">
          <ac:chgData name="Myosotis _13" userId="d3757a171cf8daaf" providerId="LiveId" clId="{449DBE26-2EE1-40F3-90F8-7F2FF15A9E7C}" dt="2024-04-27T18:37:37.770" v="5190" actId="22"/>
          <ac:spMkLst>
            <pc:docMk/>
            <pc:sldMk cId="1239630520" sldId="295"/>
            <ac:spMk id="3" creationId="{8C660194-F442-E66B-2E72-700A318A68BE}"/>
          </ac:spMkLst>
        </pc:spChg>
        <pc:spChg chg="add mod">
          <ac:chgData name="Myosotis _13" userId="d3757a171cf8daaf" providerId="LiveId" clId="{449DBE26-2EE1-40F3-90F8-7F2FF15A9E7C}" dt="2024-04-27T19:04:58.535" v="5693" actId="20577"/>
          <ac:spMkLst>
            <pc:docMk/>
            <pc:sldMk cId="1239630520" sldId="295"/>
            <ac:spMk id="5" creationId="{3E33EB5F-25CC-FED6-90D5-1EC2033E86E2}"/>
          </ac:spMkLst>
        </pc:spChg>
        <pc:spChg chg="add del mod">
          <ac:chgData name="Myosotis _13" userId="d3757a171cf8daaf" providerId="LiveId" clId="{449DBE26-2EE1-40F3-90F8-7F2FF15A9E7C}" dt="2024-04-27T18:38:51.143" v="5203" actId="478"/>
          <ac:spMkLst>
            <pc:docMk/>
            <pc:sldMk cId="1239630520" sldId="295"/>
            <ac:spMk id="12" creationId="{C2DA9F13-4E0B-4C6A-4CC6-FE9DAE2CD464}"/>
          </ac:spMkLst>
        </pc:spChg>
        <pc:picChg chg="add mod">
          <ac:chgData name="Myosotis _13" userId="d3757a171cf8daaf" providerId="LiveId" clId="{449DBE26-2EE1-40F3-90F8-7F2FF15A9E7C}" dt="2024-04-27T18:39:08.502" v="5208" actId="1076"/>
          <ac:picMkLst>
            <pc:docMk/>
            <pc:sldMk cId="1239630520" sldId="295"/>
            <ac:picMk id="7" creationId="{F17BCCD7-BAAA-2504-7C41-9DDA890F316E}"/>
          </ac:picMkLst>
        </pc:picChg>
      </pc:sldChg>
      <pc:sldChg chg="addSp modSp new mod">
        <pc:chgData name="Myosotis _13" userId="d3757a171cf8daaf" providerId="LiveId" clId="{449DBE26-2EE1-40F3-90F8-7F2FF15A9E7C}" dt="2024-04-27T19:05:34.201" v="5739" actId="14100"/>
        <pc:sldMkLst>
          <pc:docMk/>
          <pc:sldMk cId="2505549029" sldId="296"/>
        </pc:sldMkLst>
        <pc:spChg chg="mod">
          <ac:chgData name="Myosotis _13" userId="d3757a171cf8daaf" providerId="LiveId" clId="{449DBE26-2EE1-40F3-90F8-7F2FF15A9E7C}" dt="2024-04-27T19:05:30.065" v="5737" actId="1076"/>
          <ac:spMkLst>
            <pc:docMk/>
            <pc:sldMk cId="2505549029" sldId="296"/>
            <ac:spMk id="2" creationId="{5A5B55A0-0E91-4556-6422-D4E0AC13E9DE}"/>
          </ac:spMkLst>
        </pc:spChg>
        <pc:spChg chg="add mod">
          <ac:chgData name="Myosotis _13" userId="d3757a171cf8daaf" providerId="LiveId" clId="{449DBE26-2EE1-40F3-90F8-7F2FF15A9E7C}" dt="2024-04-27T19:05:34.201" v="5739" actId="14100"/>
          <ac:spMkLst>
            <pc:docMk/>
            <pc:sldMk cId="2505549029" sldId="296"/>
            <ac:spMk id="4" creationId="{BB0C2A01-7E5D-E351-2430-03C6EB3D84DC}"/>
          </ac:spMkLst>
        </pc:spChg>
      </pc:sldChg>
      <pc:sldChg chg="addSp delSp modSp new mod">
        <pc:chgData name="Myosotis _13" userId="d3757a171cf8daaf" providerId="LiveId" clId="{449DBE26-2EE1-40F3-90F8-7F2FF15A9E7C}" dt="2024-04-27T19:05:44.239" v="5751" actId="20577"/>
        <pc:sldMkLst>
          <pc:docMk/>
          <pc:sldMk cId="3762550571" sldId="297"/>
        </pc:sldMkLst>
        <pc:spChg chg="mod">
          <ac:chgData name="Myosotis _13" userId="d3757a171cf8daaf" providerId="LiveId" clId="{449DBE26-2EE1-40F3-90F8-7F2FF15A9E7C}" dt="2024-04-27T19:05:44.239" v="5751" actId="20577"/>
          <ac:spMkLst>
            <pc:docMk/>
            <pc:sldMk cId="3762550571" sldId="297"/>
            <ac:spMk id="2" creationId="{67822F40-D5EC-A9A2-089B-1541D5F286B0}"/>
          </ac:spMkLst>
        </pc:spChg>
        <pc:spChg chg="add del">
          <ac:chgData name="Myosotis _13" userId="d3757a171cf8daaf" providerId="LiveId" clId="{449DBE26-2EE1-40F3-90F8-7F2FF15A9E7C}" dt="2024-04-27T18:45:49.129" v="5324" actId="22"/>
          <ac:spMkLst>
            <pc:docMk/>
            <pc:sldMk cId="3762550571" sldId="297"/>
            <ac:spMk id="4" creationId="{EF9807A4-4D27-9533-93BF-EB4062299CDB}"/>
          </ac:spMkLst>
        </pc:spChg>
        <pc:spChg chg="add del mod">
          <ac:chgData name="Myosotis _13" userId="d3757a171cf8daaf" providerId="LiveId" clId="{449DBE26-2EE1-40F3-90F8-7F2FF15A9E7C}" dt="2024-04-27T18:46:20.614" v="5330" actId="478"/>
          <ac:spMkLst>
            <pc:docMk/>
            <pc:sldMk cId="3762550571" sldId="297"/>
            <ac:spMk id="6" creationId="{C45D67A1-9C7E-F961-5776-628248BB0C68}"/>
          </ac:spMkLst>
        </pc:spChg>
        <pc:spChg chg="add del">
          <ac:chgData name="Myosotis _13" userId="d3757a171cf8daaf" providerId="LiveId" clId="{449DBE26-2EE1-40F3-90F8-7F2FF15A9E7C}" dt="2024-04-27T18:46:30.943" v="5332" actId="22"/>
          <ac:spMkLst>
            <pc:docMk/>
            <pc:sldMk cId="3762550571" sldId="297"/>
            <ac:spMk id="8" creationId="{154B73CD-06F8-09ED-1A7D-8EC6AC26E4E9}"/>
          </ac:spMkLst>
        </pc:spChg>
        <pc:spChg chg="add mod">
          <ac:chgData name="Myosotis _13" userId="d3757a171cf8daaf" providerId="LiveId" clId="{449DBE26-2EE1-40F3-90F8-7F2FF15A9E7C}" dt="2024-04-27T18:48:01.231" v="5360" actId="1076"/>
          <ac:spMkLst>
            <pc:docMk/>
            <pc:sldMk cId="3762550571" sldId="297"/>
            <ac:spMk id="10" creationId="{8E81A707-E1FE-1F97-D3B2-176BD72110F1}"/>
          </ac:spMkLst>
        </pc:spChg>
      </pc:sldChg>
      <pc:sldChg chg="addSp delSp modSp add mod">
        <pc:chgData name="Myosotis _13" userId="d3757a171cf8daaf" providerId="LiveId" clId="{449DBE26-2EE1-40F3-90F8-7F2FF15A9E7C}" dt="2024-04-27T19:05:51.866" v="5763" actId="20577"/>
        <pc:sldMkLst>
          <pc:docMk/>
          <pc:sldMk cId="2782676783" sldId="298"/>
        </pc:sldMkLst>
        <pc:spChg chg="mod">
          <ac:chgData name="Myosotis _13" userId="d3757a171cf8daaf" providerId="LiveId" clId="{449DBE26-2EE1-40F3-90F8-7F2FF15A9E7C}" dt="2024-04-27T19:05:51.866" v="5763" actId="20577"/>
          <ac:spMkLst>
            <pc:docMk/>
            <pc:sldMk cId="2782676783" sldId="298"/>
            <ac:spMk id="2" creationId="{67822F40-D5EC-A9A2-089B-1541D5F286B0}"/>
          </ac:spMkLst>
        </pc:spChg>
        <pc:spChg chg="add del">
          <ac:chgData name="Myosotis _13" userId="d3757a171cf8daaf" providerId="LiveId" clId="{449DBE26-2EE1-40F3-90F8-7F2FF15A9E7C}" dt="2024-04-27T18:48:41.843" v="5366" actId="22"/>
          <ac:spMkLst>
            <pc:docMk/>
            <pc:sldMk cId="2782676783" sldId="298"/>
            <ac:spMk id="4" creationId="{5CF36844-8E2F-FAB6-1D96-513AC8F5550D}"/>
          </ac:spMkLst>
        </pc:spChg>
        <pc:spChg chg="add mod">
          <ac:chgData name="Myosotis _13" userId="d3757a171cf8daaf" providerId="LiveId" clId="{449DBE26-2EE1-40F3-90F8-7F2FF15A9E7C}" dt="2024-04-27T18:52:34.121" v="5397" actId="14100"/>
          <ac:spMkLst>
            <pc:docMk/>
            <pc:sldMk cId="2782676783" sldId="298"/>
            <ac:spMk id="6" creationId="{7DD40704-EEAE-DB44-823E-292790F8A919}"/>
          </ac:spMkLst>
        </pc:spChg>
        <pc:spChg chg="del">
          <ac:chgData name="Myosotis _13" userId="d3757a171cf8daaf" providerId="LiveId" clId="{449DBE26-2EE1-40F3-90F8-7F2FF15A9E7C}" dt="2024-04-27T18:48:22.890" v="5362" actId="478"/>
          <ac:spMkLst>
            <pc:docMk/>
            <pc:sldMk cId="2782676783" sldId="298"/>
            <ac:spMk id="10" creationId="{8E81A707-E1FE-1F97-D3B2-176BD72110F1}"/>
          </ac:spMkLst>
        </pc:spChg>
      </pc:sldChg>
      <pc:sldChg chg="addSp delSp modSp add mod modClrScheme chgLayout">
        <pc:chgData name="Myosotis _13" userId="d3757a171cf8daaf" providerId="LiveId" clId="{449DBE26-2EE1-40F3-90F8-7F2FF15A9E7C}" dt="2024-04-27T19:06:13.508" v="5788" actId="20577"/>
        <pc:sldMkLst>
          <pc:docMk/>
          <pc:sldMk cId="1457540860" sldId="299"/>
        </pc:sldMkLst>
        <pc:spChg chg="mod">
          <ac:chgData name="Myosotis _13" userId="d3757a171cf8daaf" providerId="LiveId" clId="{449DBE26-2EE1-40F3-90F8-7F2FF15A9E7C}" dt="2024-04-27T19:06:00.726" v="5775" actId="20577"/>
          <ac:spMkLst>
            <pc:docMk/>
            <pc:sldMk cId="1457540860" sldId="299"/>
            <ac:spMk id="2" creationId="{67822F40-D5EC-A9A2-089B-1541D5F286B0}"/>
          </ac:spMkLst>
        </pc:spChg>
        <pc:spChg chg="del">
          <ac:chgData name="Myosotis _13" userId="d3757a171cf8daaf" providerId="LiveId" clId="{449DBE26-2EE1-40F3-90F8-7F2FF15A9E7C}" dt="2024-04-27T18:52:50.551" v="5399" actId="478"/>
          <ac:spMkLst>
            <pc:docMk/>
            <pc:sldMk cId="1457540860" sldId="299"/>
            <ac:spMk id="6" creationId="{7DD40704-EEAE-DB44-823E-292790F8A919}"/>
          </ac:spMkLst>
        </pc:spChg>
        <pc:spChg chg="add mod">
          <ac:chgData name="Myosotis _13" userId="d3757a171cf8daaf" providerId="LiveId" clId="{449DBE26-2EE1-40F3-90F8-7F2FF15A9E7C}" dt="2024-04-27T19:06:13.508" v="5788" actId="20577"/>
          <ac:spMkLst>
            <pc:docMk/>
            <pc:sldMk cId="1457540860" sldId="299"/>
            <ac:spMk id="9" creationId="{C023FB40-9FF2-4A4E-06D4-E6A65D685D50}"/>
          </ac:spMkLst>
        </pc:spChg>
        <pc:picChg chg="add mod">
          <ac:chgData name="Myosotis _13" userId="d3757a171cf8daaf" providerId="LiveId" clId="{449DBE26-2EE1-40F3-90F8-7F2FF15A9E7C}" dt="2024-04-27T18:53:54.414" v="5430" actId="1076"/>
          <ac:picMkLst>
            <pc:docMk/>
            <pc:sldMk cId="1457540860" sldId="299"/>
            <ac:picMk id="4" creationId="{59C01595-D92A-1E59-EFF1-F26D6CFF49A9}"/>
          </ac:picMkLst>
        </pc:picChg>
      </pc:sldChg>
      <pc:sldChg chg="addSp delSp modSp new mod">
        <pc:chgData name="Myosotis _13" userId="d3757a171cf8daaf" providerId="LiveId" clId="{449DBE26-2EE1-40F3-90F8-7F2FF15A9E7C}" dt="2024-04-27T19:07:21.088" v="5793" actId="1076"/>
        <pc:sldMkLst>
          <pc:docMk/>
          <pc:sldMk cId="37348004" sldId="300"/>
        </pc:sldMkLst>
        <pc:spChg chg="mod">
          <ac:chgData name="Myosotis _13" userId="d3757a171cf8daaf" providerId="LiveId" clId="{449DBE26-2EE1-40F3-90F8-7F2FF15A9E7C}" dt="2024-04-27T18:59:01.309" v="5577" actId="1076"/>
          <ac:spMkLst>
            <pc:docMk/>
            <pc:sldMk cId="37348004" sldId="300"/>
            <ac:spMk id="2" creationId="{4117BD11-79AD-8D88-9EEC-8A998DE16180}"/>
          </ac:spMkLst>
        </pc:spChg>
        <pc:spChg chg="add del">
          <ac:chgData name="Myosotis _13" userId="d3757a171cf8daaf" providerId="LiveId" clId="{449DBE26-2EE1-40F3-90F8-7F2FF15A9E7C}" dt="2024-04-27T18:57:49.691" v="5556" actId="22"/>
          <ac:spMkLst>
            <pc:docMk/>
            <pc:sldMk cId="37348004" sldId="300"/>
            <ac:spMk id="4" creationId="{ED87B847-F17D-3BB6-57D9-BF797D6D5E57}"/>
          </ac:spMkLst>
        </pc:spChg>
        <pc:spChg chg="add mod">
          <ac:chgData name="Myosotis _13" userId="d3757a171cf8daaf" providerId="LiveId" clId="{449DBE26-2EE1-40F3-90F8-7F2FF15A9E7C}" dt="2024-04-27T19:03:51.753" v="5628" actId="20577"/>
          <ac:spMkLst>
            <pc:docMk/>
            <pc:sldMk cId="37348004" sldId="300"/>
            <ac:spMk id="6" creationId="{003B4000-5BC2-FF0E-25F7-793E05F33372}"/>
          </ac:spMkLst>
        </pc:spChg>
        <pc:spChg chg="add del mod">
          <ac:chgData name="Myosotis _13" userId="d3757a171cf8daaf" providerId="LiveId" clId="{449DBE26-2EE1-40F3-90F8-7F2FF15A9E7C}" dt="2024-04-27T19:01:48.118" v="5608" actId="478"/>
          <ac:spMkLst>
            <pc:docMk/>
            <pc:sldMk cId="37348004" sldId="300"/>
            <ac:spMk id="8" creationId="{7C4FDD2C-C5BD-2A75-F070-785A73996689}"/>
          </ac:spMkLst>
        </pc:spChg>
        <pc:spChg chg="add del">
          <ac:chgData name="Myosotis _13" userId="d3757a171cf8daaf" providerId="LiveId" clId="{449DBE26-2EE1-40F3-90F8-7F2FF15A9E7C}" dt="2024-04-27T19:02:28.222" v="5610" actId="22"/>
          <ac:spMkLst>
            <pc:docMk/>
            <pc:sldMk cId="37348004" sldId="300"/>
            <ac:spMk id="10" creationId="{D86B7A4E-6B4D-3BD3-22B7-27B61A736574}"/>
          </ac:spMkLst>
        </pc:spChg>
        <pc:spChg chg="add mod">
          <ac:chgData name="Myosotis _13" userId="d3757a171cf8daaf" providerId="LiveId" clId="{449DBE26-2EE1-40F3-90F8-7F2FF15A9E7C}" dt="2024-04-27T19:03:56.062" v="5629" actId="1076"/>
          <ac:spMkLst>
            <pc:docMk/>
            <pc:sldMk cId="37348004" sldId="300"/>
            <ac:spMk id="12" creationId="{9B95C29B-5130-5F90-05BA-777E09F3DDFA}"/>
          </ac:spMkLst>
        </pc:spChg>
        <pc:spChg chg="add del">
          <ac:chgData name="Myosotis _13" userId="d3757a171cf8daaf" providerId="LiveId" clId="{449DBE26-2EE1-40F3-90F8-7F2FF15A9E7C}" dt="2024-04-27T19:03:07.990" v="5617" actId="22"/>
          <ac:spMkLst>
            <pc:docMk/>
            <pc:sldMk cId="37348004" sldId="300"/>
            <ac:spMk id="14" creationId="{42A5CD31-0750-1174-D8FB-82465FAE59A3}"/>
          </ac:spMkLst>
        </pc:spChg>
        <pc:spChg chg="add mod">
          <ac:chgData name="Myosotis _13" userId="d3757a171cf8daaf" providerId="LiveId" clId="{449DBE26-2EE1-40F3-90F8-7F2FF15A9E7C}" dt="2024-04-27T19:03:58.960" v="5630" actId="1076"/>
          <ac:spMkLst>
            <pc:docMk/>
            <pc:sldMk cId="37348004" sldId="300"/>
            <ac:spMk id="16" creationId="{4189E127-3CD3-BF20-7502-E697C59868D1}"/>
          </ac:spMkLst>
        </pc:spChg>
        <pc:spChg chg="add mod">
          <ac:chgData name="Myosotis _13" userId="d3757a171cf8daaf" providerId="LiveId" clId="{449DBE26-2EE1-40F3-90F8-7F2FF15A9E7C}" dt="2024-04-27T19:07:21.088" v="5793" actId="1076"/>
          <ac:spMkLst>
            <pc:docMk/>
            <pc:sldMk cId="37348004" sldId="300"/>
            <ac:spMk id="18" creationId="{C5DCEE69-0771-DC90-0B47-D1AFAAB3D589}"/>
          </ac:spMkLst>
        </pc:spChg>
      </pc:sldChg>
      <pc:sldChg chg="addSp delSp modSp new mod">
        <pc:chgData name="Myosotis _13" userId="d3757a171cf8daaf" providerId="LiveId" clId="{449DBE26-2EE1-40F3-90F8-7F2FF15A9E7C}" dt="2024-04-27T22:40:47.762" v="5932" actId="27636"/>
        <pc:sldMkLst>
          <pc:docMk/>
          <pc:sldMk cId="2166679370" sldId="301"/>
        </pc:sldMkLst>
        <pc:spChg chg="mod">
          <ac:chgData name="Myosotis _13" userId="d3757a171cf8daaf" providerId="LiveId" clId="{449DBE26-2EE1-40F3-90F8-7F2FF15A9E7C}" dt="2024-04-27T22:40:47.762" v="5932" actId="27636"/>
          <ac:spMkLst>
            <pc:docMk/>
            <pc:sldMk cId="2166679370" sldId="301"/>
            <ac:spMk id="2" creationId="{5672BB6F-7C63-AEA7-6B20-DFB7E298D252}"/>
          </ac:spMkLst>
        </pc:spChg>
        <pc:spChg chg="add">
          <ac:chgData name="Myosotis _13" userId="d3757a171cf8daaf" providerId="LiveId" clId="{449DBE26-2EE1-40F3-90F8-7F2FF15A9E7C}" dt="2024-04-27T22:20:28.640" v="5833"/>
          <ac:spMkLst>
            <pc:docMk/>
            <pc:sldMk cId="2166679370" sldId="301"/>
            <ac:spMk id="3" creationId="{0505CFA7-B45B-D7C1-F1F4-7E07C3F96E5F}"/>
          </ac:spMkLst>
        </pc:spChg>
        <pc:spChg chg="add mod">
          <ac:chgData name="Myosotis _13" userId="d3757a171cf8daaf" providerId="LiveId" clId="{449DBE26-2EE1-40F3-90F8-7F2FF15A9E7C}" dt="2024-04-27T22:37:58.057" v="5901" actId="255"/>
          <ac:spMkLst>
            <pc:docMk/>
            <pc:sldMk cId="2166679370" sldId="301"/>
            <ac:spMk id="5" creationId="{3919C5D5-74D8-45F4-404F-04714E53CC97}"/>
          </ac:spMkLst>
        </pc:spChg>
        <pc:spChg chg="add mod">
          <ac:chgData name="Myosotis _13" userId="d3757a171cf8daaf" providerId="LiveId" clId="{449DBE26-2EE1-40F3-90F8-7F2FF15A9E7C}" dt="2024-04-27T22:39:21.628" v="5920" actId="14100"/>
          <ac:spMkLst>
            <pc:docMk/>
            <pc:sldMk cId="2166679370" sldId="301"/>
            <ac:spMk id="6" creationId="{0A45B7EF-7FD9-DB9C-DACE-D0EE6F580405}"/>
          </ac:spMkLst>
        </pc:spChg>
        <pc:spChg chg="add mod">
          <ac:chgData name="Myosotis _13" userId="d3757a171cf8daaf" providerId="LiveId" clId="{449DBE26-2EE1-40F3-90F8-7F2FF15A9E7C}" dt="2024-04-27T22:39:25.604" v="5921" actId="1076"/>
          <ac:spMkLst>
            <pc:docMk/>
            <pc:sldMk cId="2166679370" sldId="301"/>
            <ac:spMk id="7" creationId="{0E3D6067-E7CE-3421-2338-AB4E3109E37B}"/>
          </ac:spMkLst>
        </pc:spChg>
        <pc:spChg chg="add del">
          <ac:chgData name="Myosotis _13" userId="d3757a171cf8daaf" providerId="LiveId" clId="{449DBE26-2EE1-40F3-90F8-7F2FF15A9E7C}" dt="2024-04-27T22:33:28.772" v="5894" actId="478"/>
          <ac:spMkLst>
            <pc:docMk/>
            <pc:sldMk cId="2166679370" sldId="301"/>
            <ac:spMk id="8" creationId="{A5463AD9-7677-D635-1130-12769D3C9F84}"/>
          </ac:spMkLst>
        </pc:spChg>
        <pc:spChg chg="add del">
          <ac:chgData name="Myosotis _13" userId="d3757a171cf8daaf" providerId="LiveId" clId="{449DBE26-2EE1-40F3-90F8-7F2FF15A9E7C}" dt="2024-04-27T22:37:23.270" v="5896" actId="22"/>
          <ac:spMkLst>
            <pc:docMk/>
            <pc:sldMk cId="2166679370" sldId="301"/>
            <ac:spMk id="10" creationId="{E55DEBE4-5484-4562-615D-A47A34289F2C}"/>
          </ac:spMkLst>
        </pc:spChg>
        <pc:spChg chg="add mod">
          <ac:chgData name="Myosotis _13" userId="d3757a171cf8daaf" providerId="LiveId" clId="{449DBE26-2EE1-40F3-90F8-7F2FF15A9E7C}" dt="2024-04-27T22:40:06.230" v="5925" actId="1076"/>
          <ac:spMkLst>
            <pc:docMk/>
            <pc:sldMk cId="2166679370" sldId="301"/>
            <ac:spMk id="12" creationId="{78827ECF-2D04-2795-EF89-62C462E89972}"/>
          </ac:spMkLst>
        </pc:spChg>
      </pc:sldChg>
      <pc:sldChg chg="addSp delSp modSp new mod">
        <pc:chgData name="Myosotis _13" userId="d3757a171cf8daaf" providerId="LiveId" clId="{449DBE26-2EE1-40F3-90F8-7F2FF15A9E7C}" dt="2024-04-28T00:22:34.144" v="6041" actId="1076"/>
        <pc:sldMkLst>
          <pc:docMk/>
          <pc:sldMk cId="3872005849" sldId="302"/>
        </pc:sldMkLst>
        <pc:spChg chg="mod">
          <ac:chgData name="Myosotis _13" userId="d3757a171cf8daaf" providerId="LiveId" clId="{449DBE26-2EE1-40F3-90F8-7F2FF15A9E7C}" dt="2024-04-28T00:21:51.869" v="6026" actId="1076"/>
          <ac:spMkLst>
            <pc:docMk/>
            <pc:sldMk cId="3872005849" sldId="302"/>
            <ac:spMk id="2" creationId="{151CF639-2E3E-D776-7E01-47BCCE973B92}"/>
          </ac:spMkLst>
        </pc:spChg>
        <pc:spChg chg="add del">
          <ac:chgData name="Myosotis _13" userId="d3757a171cf8daaf" providerId="LiveId" clId="{449DBE26-2EE1-40F3-90F8-7F2FF15A9E7C}" dt="2024-04-28T00:17:19.744" v="5998" actId="22"/>
          <ac:spMkLst>
            <pc:docMk/>
            <pc:sldMk cId="3872005849" sldId="302"/>
            <ac:spMk id="4" creationId="{C041EC08-651D-1EC9-7E11-6B447A093376}"/>
          </ac:spMkLst>
        </pc:spChg>
        <pc:spChg chg="add mod">
          <ac:chgData name="Myosotis _13" userId="d3757a171cf8daaf" providerId="LiveId" clId="{449DBE26-2EE1-40F3-90F8-7F2FF15A9E7C}" dt="2024-04-28T00:22:34.144" v="6041" actId="1076"/>
          <ac:spMkLst>
            <pc:docMk/>
            <pc:sldMk cId="3872005849" sldId="302"/>
            <ac:spMk id="6" creationId="{9143838D-CF99-73D8-105C-96E02B616C0C}"/>
          </ac:spMkLst>
        </pc:spChg>
        <pc:spChg chg="add del">
          <ac:chgData name="Myosotis _13" userId="d3757a171cf8daaf" providerId="LiveId" clId="{449DBE26-2EE1-40F3-90F8-7F2FF15A9E7C}" dt="2024-04-28T00:18:09.695" v="6006" actId="22"/>
          <ac:spMkLst>
            <pc:docMk/>
            <pc:sldMk cId="3872005849" sldId="302"/>
            <ac:spMk id="8" creationId="{34FE9B67-802A-CDE9-1969-38BCC70EC565}"/>
          </ac:spMkLst>
        </pc:spChg>
        <pc:spChg chg="add mod">
          <ac:chgData name="Myosotis _13" userId="d3757a171cf8daaf" providerId="LiveId" clId="{449DBE26-2EE1-40F3-90F8-7F2FF15A9E7C}" dt="2024-04-28T00:22:31.636" v="6040" actId="1076"/>
          <ac:spMkLst>
            <pc:docMk/>
            <pc:sldMk cId="3872005849" sldId="302"/>
            <ac:spMk id="10" creationId="{FE4BD348-F9D7-1649-C8D3-7E09CF4B821B}"/>
          </ac:spMkLst>
        </pc:spChg>
        <pc:picChg chg="add mod">
          <ac:chgData name="Myosotis _13" userId="d3757a171cf8daaf" providerId="LiveId" clId="{449DBE26-2EE1-40F3-90F8-7F2FF15A9E7C}" dt="2024-04-28T00:22:29.162" v="6039" actId="1076"/>
          <ac:picMkLst>
            <pc:docMk/>
            <pc:sldMk cId="3872005849" sldId="302"/>
            <ac:picMk id="12" creationId="{63575749-E89B-DB51-FDC4-843646D608DE}"/>
          </ac:picMkLst>
        </pc:picChg>
        <pc:picChg chg="add mod">
          <ac:chgData name="Myosotis _13" userId="d3757a171cf8daaf" providerId="LiveId" clId="{449DBE26-2EE1-40F3-90F8-7F2FF15A9E7C}" dt="2024-04-28T00:22:27.596" v="6038" actId="1076"/>
          <ac:picMkLst>
            <pc:docMk/>
            <pc:sldMk cId="3872005849" sldId="302"/>
            <ac:picMk id="14" creationId="{61CF7DDD-465E-8B22-D068-4FAA2EF40B48}"/>
          </ac:picMkLst>
        </pc:picChg>
      </pc:sldChg>
      <pc:sldChg chg="addSp modSp new mod">
        <pc:chgData name="Myosotis _13" userId="d3757a171cf8daaf" providerId="LiveId" clId="{449DBE26-2EE1-40F3-90F8-7F2FF15A9E7C}" dt="2024-04-28T00:32:25.604" v="6049" actId="1076"/>
        <pc:sldMkLst>
          <pc:docMk/>
          <pc:sldMk cId="526467864" sldId="303"/>
        </pc:sldMkLst>
        <pc:spChg chg="add mod">
          <ac:chgData name="Myosotis _13" userId="d3757a171cf8daaf" providerId="LiveId" clId="{449DBE26-2EE1-40F3-90F8-7F2FF15A9E7C}" dt="2024-04-28T00:32:25.604" v="6049" actId="1076"/>
          <ac:spMkLst>
            <pc:docMk/>
            <pc:sldMk cId="526467864" sldId="303"/>
            <ac:spMk id="2" creationId="{E2FCA26F-3768-A8D7-590C-C7E99844C8DA}"/>
          </ac:spMkLst>
        </pc:spChg>
        <pc:picChg chg="add mod">
          <ac:chgData name="Myosotis _13" userId="d3757a171cf8daaf" providerId="LiveId" clId="{449DBE26-2EE1-40F3-90F8-7F2FF15A9E7C}" dt="2024-04-28T00:31:10.500" v="6045" actId="1076"/>
          <ac:picMkLst>
            <pc:docMk/>
            <pc:sldMk cId="526467864" sldId="303"/>
            <ac:picMk id="4" creationId="{24B4D4BA-3C69-5604-CE07-E27271C9D648}"/>
          </ac:picMkLst>
        </pc:picChg>
        <pc:picChg chg="add mod">
          <ac:chgData name="Myosotis _13" userId="d3757a171cf8daaf" providerId="LiveId" clId="{449DBE26-2EE1-40F3-90F8-7F2FF15A9E7C}" dt="2024-04-28T00:31:56.112" v="6048" actId="14100"/>
          <ac:picMkLst>
            <pc:docMk/>
            <pc:sldMk cId="526467864" sldId="303"/>
            <ac:picMk id="6" creationId="{536286A9-D5B1-FCE0-5BA6-198F840B1B03}"/>
          </ac:picMkLst>
        </pc:picChg>
      </pc:sldChg>
      <pc:sldChg chg="addSp modSp new mod">
        <pc:chgData name="Myosotis _13" userId="d3757a171cf8daaf" providerId="LiveId" clId="{449DBE26-2EE1-40F3-90F8-7F2FF15A9E7C}" dt="2024-04-28T00:43:10.095" v="6081"/>
        <pc:sldMkLst>
          <pc:docMk/>
          <pc:sldMk cId="3861755623" sldId="304"/>
        </pc:sldMkLst>
        <pc:picChg chg="add mod">
          <ac:chgData name="Myosotis _13" userId="d3757a171cf8daaf" providerId="LiveId" clId="{449DBE26-2EE1-40F3-90F8-7F2FF15A9E7C}" dt="2024-04-28T00:42:57.477" v="6080"/>
          <ac:picMkLst>
            <pc:docMk/>
            <pc:sldMk cId="3861755623" sldId="304"/>
            <ac:picMk id="3" creationId="{23C764BC-0BC2-ED88-1D01-373946A9D2D5}"/>
          </ac:picMkLst>
        </pc:picChg>
        <pc:picChg chg="add mod">
          <ac:chgData name="Myosotis _13" userId="d3757a171cf8daaf" providerId="LiveId" clId="{449DBE26-2EE1-40F3-90F8-7F2FF15A9E7C}" dt="2024-04-28T00:43:10.095" v="6081"/>
          <ac:picMkLst>
            <pc:docMk/>
            <pc:sldMk cId="3861755623" sldId="304"/>
            <ac:picMk id="5" creationId="{DB980B8E-59D9-5418-5678-0557162D225C}"/>
          </ac:picMkLst>
        </pc:picChg>
        <pc:picChg chg="add mod">
          <ac:chgData name="Myosotis _13" userId="d3757a171cf8daaf" providerId="LiveId" clId="{449DBE26-2EE1-40F3-90F8-7F2FF15A9E7C}" dt="2024-04-28T00:42:37.011" v="6079" actId="1076"/>
          <ac:picMkLst>
            <pc:docMk/>
            <pc:sldMk cId="3861755623" sldId="304"/>
            <ac:picMk id="7" creationId="{372DCD10-BEB7-E793-92B3-F65C3C089E70}"/>
          </ac:picMkLst>
        </pc:picChg>
        <pc:picChg chg="add mod">
          <ac:chgData name="Myosotis _13" userId="d3757a171cf8daaf" providerId="LiveId" clId="{449DBE26-2EE1-40F3-90F8-7F2FF15A9E7C}" dt="2024-04-28T00:42:27.582" v="6076" actId="1076"/>
          <ac:picMkLst>
            <pc:docMk/>
            <pc:sldMk cId="3861755623" sldId="304"/>
            <ac:picMk id="9" creationId="{9A776C6E-34B5-757F-A98A-CC89BC0358CB}"/>
          </ac:picMkLst>
        </pc:picChg>
      </pc:sldChg>
      <pc:sldChg chg="addSp modSp new mod">
        <pc:chgData name="Myosotis _13" userId="d3757a171cf8daaf" providerId="LiveId" clId="{449DBE26-2EE1-40F3-90F8-7F2FF15A9E7C}" dt="2024-04-28T14:29:05.403" v="6214"/>
        <pc:sldMkLst>
          <pc:docMk/>
          <pc:sldMk cId="2063718350" sldId="305"/>
        </pc:sldMkLst>
        <pc:spChg chg="mod">
          <ac:chgData name="Myosotis _13" userId="d3757a171cf8daaf" providerId="LiveId" clId="{449DBE26-2EE1-40F3-90F8-7F2FF15A9E7C}" dt="2024-04-28T14:25:40.665" v="6142" actId="120"/>
          <ac:spMkLst>
            <pc:docMk/>
            <pc:sldMk cId="2063718350" sldId="305"/>
            <ac:spMk id="2" creationId="{8253BA31-C95B-9702-7283-E55C73B91495}"/>
          </ac:spMkLst>
        </pc:spChg>
        <pc:spChg chg="add mod">
          <ac:chgData name="Myosotis _13" userId="d3757a171cf8daaf" providerId="LiveId" clId="{449DBE26-2EE1-40F3-90F8-7F2FF15A9E7C}" dt="2024-04-28T14:28:55.763" v="6212" actId="1076"/>
          <ac:spMkLst>
            <pc:docMk/>
            <pc:sldMk cId="2063718350" sldId="305"/>
            <ac:spMk id="7" creationId="{DF81D899-DC9A-5E87-6087-5F529599F0A9}"/>
          </ac:spMkLst>
        </pc:spChg>
        <pc:picChg chg="add mod">
          <ac:chgData name="Myosotis _13" userId="d3757a171cf8daaf" providerId="LiveId" clId="{449DBE26-2EE1-40F3-90F8-7F2FF15A9E7C}" dt="2024-04-28T14:28:06.624" v="6204" actId="1076"/>
          <ac:picMkLst>
            <pc:docMk/>
            <pc:sldMk cId="2063718350" sldId="305"/>
            <ac:picMk id="4" creationId="{3DDCB7EA-0764-F771-7649-937ACCD037E3}"/>
          </ac:picMkLst>
        </pc:picChg>
        <pc:picChg chg="add mod">
          <ac:chgData name="Myosotis _13" userId="d3757a171cf8daaf" providerId="LiveId" clId="{449DBE26-2EE1-40F3-90F8-7F2FF15A9E7C}" dt="2024-04-28T14:28:09.325" v="6205" actId="1076"/>
          <ac:picMkLst>
            <pc:docMk/>
            <pc:sldMk cId="2063718350" sldId="305"/>
            <ac:picMk id="6" creationId="{BE0207F8-69B9-5D61-9298-69EEB826069E}"/>
          </ac:picMkLst>
        </pc:picChg>
        <pc:picChg chg="add mod">
          <ac:chgData name="Myosotis _13" userId="d3757a171cf8daaf" providerId="LiveId" clId="{449DBE26-2EE1-40F3-90F8-7F2FF15A9E7C}" dt="2024-04-28T14:29:05.403" v="6214"/>
          <ac:picMkLst>
            <pc:docMk/>
            <pc:sldMk cId="2063718350" sldId="305"/>
            <ac:picMk id="9" creationId="{AD38AFF3-8B64-B3CB-AA4C-5FDB2B97A585}"/>
          </ac:picMkLst>
        </pc:picChg>
      </pc:sldChg>
      <pc:sldChg chg="addSp delSp modSp new mod">
        <pc:chgData name="Myosotis _13" userId="d3757a171cf8daaf" providerId="LiveId" clId="{449DBE26-2EE1-40F3-90F8-7F2FF15A9E7C}" dt="2024-04-28T14:33:22.299" v="6297" actId="1076"/>
        <pc:sldMkLst>
          <pc:docMk/>
          <pc:sldMk cId="2304966141" sldId="306"/>
        </pc:sldMkLst>
        <pc:spChg chg="mod">
          <ac:chgData name="Myosotis _13" userId="d3757a171cf8daaf" providerId="LiveId" clId="{449DBE26-2EE1-40F3-90F8-7F2FF15A9E7C}" dt="2024-04-28T14:30:46.203" v="6265" actId="255"/>
          <ac:spMkLst>
            <pc:docMk/>
            <pc:sldMk cId="2304966141" sldId="306"/>
            <ac:spMk id="2" creationId="{53F0DFB3-D743-8D19-9B6C-57E2E703ECF0}"/>
          </ac:spMkLst>
        </pc:spChg>
        <pc:spChg chg="add del mod">
          <ac:chgData name="Myosotis _13" userId="d3757a171cf8daaf" providerId="LiveId" clId="{449DBE26-2EE1-40F3-90F8-7F2FF15A9E7C}" dt="2024-04-28T14:31:15.152" v="6269" actId="22"/>
          <ac:spMkLst>
            <pc:docMk/>
            <pc:sldMk cId="2304966141" sldId="306"/>
            <ac:spMk id="4" creationId="{121A3A1A-FBC0-5105-CE84-8A98D792B43E}"/>
          </ac:spMkLst>
        </pc:spChg>
        <pc:spChg chg="add del">
          <ac:chgData name="Myosotis _13" userId="d3757a171cf8daaf" providerId="LiveId" clId="{449DBE26-2EE1-40F3-90F8-7F2FF15A9E7C}" dt="2024-04-28T14:31:20.523" v="6271" actId="22"/>
          <ac:spMkLst>
            <pc:docMk/>
            <pc:sldMk cId="2304966141" sldId="306"/>
            <ac:spMk id="6" creationId="{91F6F6B6-7255-D2E0-DB11-890AC49A1CB0}"/>
          </ac:spMkLst>
        </pc:spChg>
        <pc:spChg chg="add mod">
          <ac:chgData name="Myosotis _13" userId="d3757a171cf8daaf" providerId="LiveId" clId="{449DBE26-2EE1-40F3-90F8-7F2FF15A9E7C}" dt="2024-04-28T14:32:23.603" v="6287" actId="1076"/>
          <ac:spMkLst>
            <pc:docMk/>
            <pc:sldMk cId="2304966141" sldId="306"/>
            <ac:spMk id="8" creationId="{514FAB7D-CDA8-399B-2255-E5E0A7DABFAB}"/>
          </ac:spMkLst>
        </pc:spChg>
        <pc:picChg chg="add mod">
          <ac:chgData name="Myosotis _13" userId="d3757a171cf8daaf" providerId="LiveId" clId="{449DBE26-2EE1-40F3-90F8-7F2FF15A9E7C}" dt="2024-04-28T14:33:22.299" v="6297" actId="1076"/>
          <ac:picMkLst>
            <pc:docMk/>
            <pc:sldMk cId="2304966141" sldId="306"/>
            <ac:picMk id="10" creationId="{FC46A2D5-8259-B3FD-B54C-98F255424E38}"/>
          </ac:picMkLst>
        </pc:picChg>
      </pc:sldChg>
      <pc:sldChg chg="addSp delSp modSp add mod">
        <pc:chgData name="Myosotis _13" userId="d3757a171cf8daaf" providerId="LiveId" clId="{449DBE26-2EE1-40F3-90F8-7F2FF15A9E7C}" dt="2024-04-28T14:36:44.978" v="6314"/>
        <pc:sldMkLst>
          <pc:docMk/>
          <pc:sldMk cId="3456366763" sldId="307"/>
        </pc:sldMkLst>
        <pc:spChg chg="add del">
          <ac:chgData name="Myosotis _13" userId="d3757a171cf8daaf" providerId="LiveId" clId="{449DBE26-2EE1-40F3-90F8-7F2FF15A9E7C}" dt="2024-04-28T14:35:03.221" v="6303" actId="22"/>
          <ac:spMkLst>
            <pc:docMk/>
            <pc:sldMk cId="3456366763" sldId="307"/>
            <ac:spMk id="4" creationId="{7A3F5AD4-5116-AC55-620F-86C75218C1E6}"/>
          </ac:spMkLst>
        </pc:spChg>
        <pc:spChg chg="add mod">
          <ac:chgData name="Myosotis _13" userId="d3757a171cf8daaf" providerId="LiveId" clId="{449DBE26-2EE1-40F3-90F8-7F2FF15A9E7C}" dt="2024-04-28T14:35:23.442" v="6311" actId="120"/>
          <ac:spMkLst>
            <pc:docMk/>
            <pc:sldMk cId="3456366763" sldId="307"/>
            <ac:spMk id="6" creationId="{676C85CD-825F-81C2-952A-8AF86CA26A7F}"/>
          </ac:spMkLst>
        </pc:spChg>
        <pc:spChg chg="del">
          <ac:chgData name="Myosotis _13" userId="d3757a171cf8daaf" providerId="LiveId" clId="{449DBE26-2EE1-40F3-90F8-7F2FF15A9E7C}" dt="2024-04-28T14:33:38.955" v="6299" actId="478"/>
          <ac:spMkLst>
            <pc:docMk/>
            <pc:sldMk cId="3456366763" sldId="307"/>
            <ac:spMk id="8" creationId="{514FAB7D-CDA8-399B-2255-E5E0A7DABFAB}"/>
          </ac:spMkLst>
        </pc:spChg>
        <pc:picChg chg="add mod">
          <ac:chgData name="Myosotis _13" userId="d3757a171cf8daaf" providerId="LiveId" clId="{449DBE26-2EE1-40F3-90F8-7F2FF15A9E7C}" dt="2024-04-28T14:36:44.978" v="6314"/>
          <ac:picMkLst>
            <pc:docMk/>
            <pc:sldMk cId="3456366763" sldId="307"/>
            <ac:picMk id="9" creationId="{5437A15A-C93D-00B9-0632-97F2D941ED9B}"/>
          </ac:picMkLst>
        </pc:picChg>
        <pc:picChg chg="del mod">
          <ac:chgData name="Myosotis _13" userId="d3757a171cf8daaf" providerId="LiveId" clId="{449DBE26-2EE1-40F3-90F8-7F2FF15A9E7C}" dt="2024-04-28T14:33:40.513" v="6301" actId="478"/>
          <ac:picMkLst>
            <pc:docMk/>
            <pc:sldMk cId="3456366763" sldId="307"/>
            <ac:picMk id="10" creationId="{FC46A2D5-8259-B3FD-B54C-98F255424E38}"/>
          </ac:picMkLst>
        </pc:picChg>
      </pc:sldChg>
      <pc:sldChg chg="addSp modSp new mod">
        <pc:chgData name="Myosotis _13" userId="d3757a171cf8daaf" providerId="LiveId" clId="{449DBE26-2EE1-40F3-90F8-7F2FF15A9E7C}" dt="2024-04-30T18:02:26.001" v="6434" actId="13822"/>
        <pc:sldMkLst>
          <pc:docMk/>
          <pc:sldMk cId="3989941693" sldId="308"/>
        </pc:sldMkLst>
        <pc:spChg chg="add mod">
          <ac:chgData name="Myosotis _13" userId="d3757a171cf8daaf" providerId="LiveId" clId="{449DBE26-2EE1-40F3-90F8-7F2FF15A9E7C}" dt="2024-04-30T18:01:37.985" v="6357" actId="207"/>
          <ac:spMkLst>
            <pc:docMk/>
            <pc:sldMk cId="3989941693" sldId="308"/>
            <ac:spMk id="3" creationId="{CE1FD464-D59B-FAA7-A9C9-1A889070D75C}"/>
          </ac:spMkLst>
        </pc:spChg>
        <pc:spChg chg="add mod">
          <ac:chgData name="Myosotis _13" userId="d3757a171cf8daaf" providerId="LiveId" clId="{449DBE26-2EE1-40F3-90F8-7F2FF15A9E7C}" dt="2024-04-30T18:02:26.001" v="6434" actId="13822"/>
          <ac:spMkLst>
            <pc:docMk/>
            <pc:sldMk cId="3989941693" sldId="308"/>
            <ac:spMk id="4" creationId="{EB765F72-3E7E-E962-D8F8-16B49B208603}"/>
          </ac:spMkLst>
        </pc:spChg>
      </pc:sldChg>
      <pc:sldChg chg="addSp delSp modSp new mod">
        <pc:chgData name="Myosotis _13" userId="d3757a171cf8daaf" providerId="LiveId" clId="{449DBE26-2EE1-40F3-90F8-7F2FF15A9E7C}" dt="2024-05-01T17:36:52.972" v="6954" actId="1076"/>
        <pc:sldMkLst>
          <pc:docMk/>
          <pc:sldMk cId="2413505408" sldId="309"/>
        </pc:sldMkLst>
        <pc:picChg chg="add mod">
          <ac:chgData name="Myosotis _13" userId="d3757a171cf8daaf" providerId="LiveId" clId="{449DBE26-2EE1-40F3-90F8-7F2FF15A9E7C}" dt="2024-05-01T17:36:52.972" v="6954" actId="1076"/>
          <ac:picMkLst>
            <pc:docMk/>
            <pc:sldMk cId="2413505408" sldId="309"/>
            <ac:picMk id="3" creationId="{7BF8C050-76C6-87BC-B800-E078CEF0DDA3}"/>
          </ac:picMkLst>
        </pc:picChg>
        <pc:picChg chg="add mod">
          <ac:chgData name="Myosotis _13" userId="d3757a171cf8daaf" providerId="LiveId" clId="{449DBE26-2EE1-40F3-90F8-7F2FF15A9E7C}" dt="2024-05-01T17:36:50.971" v="6953" actId="1076"/>
          <ac:picMkLst>
            <pc:docMk/>
            <pc:sldMk cId="2413505408" sldId="309"/>
            <ac:picMk id="5" creationId="{5F0BB2F6-6186-CB5D-F39B-4F437440898C}"/>
          </ac:picMkLst>
        </pc:picChg>
        <pc:picChg chg="add mod">
          <ac:chgData name="Myosotis _13" userId="d3757a171cf8daaf" providerId="LiveId" clId="{449DBE26-2EE1-40F3-90F8-7F2FF15A9E7C}" dt="2024-05-01T17:36:49.417" v="6952" actId="1076"/>
          <ac:picMkLst>
            <pc:docMk/>
            <pc:sldMk cId="2413505408" sldId="309"/>
            <ac:picMk id="7" creationId="{729050B4-2A5D-C320-9959-489E550CA1B1}"/>
          </ac:picMkLst>
        </pc:picChg>
        <pc:picChg chg="add del mod">
          <ac:chgData name="Myosotis _13" userId="d3757a171cf8daaf" providerId="LiveId" clId="{449DBE26-2EE1-40F3-90F8-7F2FF15A9E7C}" dt="2024-05-01T17:36:46.414" v="6951" actId="478"/>
          <ac:picMkLst>
            <pc:docMk/>
            <pc:sldMk cId="2413505408" sldId="309"/>
            <ac:picMk id="9" creationId="{55986041-BD25-7355-E722-01C34E872C52}"/>
          </ac:picMkLst>
        </pc:picChg>
      </pc:sldChg>
      <pc:sldChg chg="addSp modSp new mod">
        <pc:chgData name="Myosotis _13" userId="d3757a171cf8daaf" providerId="LiveId" clId="{449DBE26-2EE1-40F3-90F8-7F2FF15A9E7C}" dt="2024-05-01T17:36:36.866" v="6950"/>
        <pc:sldMkLst>
          <pc:docMk/>
          <pc:sldMk cId="694547940" sldId="310"/>
        </pc:sldMkLst>
        <pc:picChg chg="add mod">
          <ac:chgData name="Myosotis _13" userId="d3757a171cf8daaf" providerId="LiveId" clId="{449DBE26-2EE1-40F3-90F8-7F2FF15A9E7C}" dt="2024-05-01T17:36:36.866" v="6950"/>
          <ac:picMkLst>
            <pc:docMk/>
            <pc:sldMk cId="694547940" sldId="310"/>
            <ac:picMk id="3" creationId="{9577F4D7-029B-1A76-4618-C3CF441692B7}"/>
          </ac:picMkLst>
        </pc:picChg>
      </pc:sldChg>
      <pc:sldChg chg="addSp delSp modSp new mod">
        <pc:chgData name="Myosotis _13" userId="d3757a171cf8daaf" providerId="LiveId" clId="{449DBE26-2EE1-40F3-90F8-7F2FF15A9E7C}" dt="2024-05-02T07:49:26.298" v="7006" actId="12"/>
        <pc:sldMkLst>
          <pc:docMk/>
          <pc:sldMk cId="3029395206" sldId="311"/>
        </pc:sldMkLst>
        <pc:spChg chg="add del mod">
          <ac:chgData name="Myosotis _13" userId="d3757a171cf8daaf" providerId="LiveId" clId="{449DBE26-2EE1-40F3-90F8-7F2FF15A9E7C}" dt="2024-05-02T07:40:45.350" v="6958"/>
          <ac:spMkLst>
            <pc:docMk/>
            <pc:sldMk cId="3029395206" sldId="311"/>
            <ac:spMk id="2" creationId="{9B5526AF-90F0-1242-F729-E4D77252FBEE}"/>
          </ac:spMkLst>
        </pc:spChg>
        <pc:spChg chg="add mod">
          <ac:chgData name="Myosotis _13" userId="d3757a171cf8daaf" providerId="LiveId" clId="{449DBE26-2EE1-40F3-90F8-7F2FF15A9E7C}" dt="2024-05-02T07:41:17.233" v="6994" actId="1076"/>
          <ac:spMkLst>
            <pc:docMk/>
            <pc:sldMk cId="3029395206" sldId="311"/>
            <ac:spMk id="3" creationId="{8828BE2A-7AC0-6F3F-5CE6-EAE5F2551043}"/>
          </ac:spMkLst>
        </pc:spChg>
        <pc:spChg chg="add del">
          <ac:chgData name="Myosotis _13" userId="d3757a171cf8daaf" providerId="LiveId" clId="{449DBE26-2EE1-40F3-90F8-7F2FF15A9E7C}" dt="2024-05-02T07:41:35.916" v="6996" actId="22"/>
          <ac:spMkLst>
            <pc:docMk/>
            <pc:sldMk cId="3029395206" sldId="311"/>
            <ac:spMk id="5" creationId="{8C8A6196-0B05-01EA-B17D-2C890B0473C8}"/>
          </ac:spMkLst>
        </pc:spChg>
        <pc:spChg chg="add mod">
          <ac:chgData name="Myosotis _13" userId="d3757a171cf8daaf" providerId="LiveId" clId="{449DBE26-2EE1-40F3-90F8-7F2FF15A9E7C}" dt="2024-05-02T07:49:26.298" v="7006" actId="12"/>
          <ac:spMkLst>
            <pc:docMk/>
            <pc:sldMk cId="3029395206" sldId="311"/>
            <ac:spMk id="7" creationId="{EFCDD9A6-22B6-A1CD-A16C-AE1A5E3F3F21}"/>
          </ac:spMkLst>
        </pc:spChg>
      </pc:sldChg>
      <pc:sldChg chg="addSp delSp modSp new mod">
        <pc:chgData name="Myosotis _13" userId="d3757a171cf8daaf" providerId="LiveId" clId="{449DBE26-2EE1-40F3-90F8-7F2FF15A9E7C}" dt="2024-05-02T07:51:10.990" v="7023" actId="1076"/>
        <pc:sldMkLst>
          <pc:docMk/>
          <pc:sldMk cId="1921768838" sldId="312"/>
        </pc:sldMkLst>
        <pc:spChg chg="add del">
          <ac:chgData name="Myosotis _13" userId="d3757a171cf8daaf" providerId="LiveId" clId="{449DBE26-2EE1-40F3-90F8-7F2FF15A9E7C}" dt="2024-05-02T07:50:08.852" v="7009" actId="22"/>
          <ac:spMkLst>
            <pc:docMk/>
            <pc:sldMk cId="1921768838" sldId="312"/>
            <ac:spMk id="3" creationId="{26945A00-F356-991A-C308-A42BE7C84E0F}"/>
          </ac:spMkLst>
        </pc:spChg>
        <pc:spChg chg="add mod">
          <ac:chgData name="Myosotis _13" userId="d3757a171cf8daaf" providerId="LiveId" clId="{449DBE26-2EE1-40F3-90F8-7F2FF15A9E7C}" dt="2024-05-02T07:50:28.247" v="7017" actId="33524"/>
          <ac:spMkLst>
            <pc:docMk/>
            <pc:sldMk cId="1921768838" sldId="312"/>
            <ac:spMk id="5" creationId="{FBC87781-654F-3F20-A54B-45CD758635FA}"/>
          </ac:spMkLst>
        </pc:spChg>
        <pc:spChg chg="add mod">
          <ac:chgData name="Myosotis _13" userId="d3757a171cf8daaf" providerId="LiveId" clId="{449DBE26-2EE1-40F3-90F8-7F2FF15A9E7C}" dt="2024-05-02T07:51:10.990" v="7023" actId="1076"/>
          <ac:spMkLst>
            <pc:docMk/>
            <pc:sldMk cId="1921768838" sldId="312"/>
            <ac:spMk id="7" creationId="{BD726B01-4502-430E-CD44-5E21E3E32805}"/>
          </ac:spMkLst>
        </pc:spChg>
      </pc:sldChg>
      <pc:sldChg chg="addSp delSp modSp new mod">
        <pc:chgData name="Myosotis _13" userId="d3757a171cf8daaf" providerId="LiveId" clId="{449DBE26-2EE1-40F3-90F8-7F2FF15A9E7C}" dt="2024-05-02T08:18:38.017" v="7032"/>
        <pc:sldMkLst>
          <pc:docMk/>
          <pc:sldMk cId="1208477606" sldId="313"/>
        </pc:sldMkLst>
        <pc:spChg chg="add del mod">
          <ac:chgData name="Myosotis _13" userId="d3757a171cf8daaf" providerId="LiveId" clId="{449DBE26-2EE1-40F3-90F8-7F2FF15A9E7C}" dt="2024-05-02T08:17:27.836" v="7026" actId="478"/>
          <ac:spMkLst>
            <pc:docMk/>
            <pc:sldMk cId="1208477606" sldId="313"/>
            <ac:spMk id="2" creationId="{AAA58F8F-C0D9-80DA-6E7A-56B223DED0F2}"/>
          </ac:spMkLst>
        </pc:spChg>
        <pc:picChg chg="add mod">
          <ac:chgData name="Myosotis _13" userId="d3757a171cf8daaf" providerId="LiveId" clId="{449DBE26-2EE1-40F3-90F8-7F2FF15A9E7C}" dt="2024-05-02T08:17:46.401" v="7028" actId="1076"/>
          <ac:picMkLst>
            <pc:docMk/>
            <pc:sldMk cId="1208477606" sldId="313"/>
            <ac:picMk id="4" creationId="{AE60531C-8B73-6789-FA22-4A47EF075DAA}"/>
          </ac:picMkLst>
        </pc:picChg>
        <pc:picChg chg="add mod">
          <ac:chgData name="Myosotis _13" userId="d3757a171cf8daaf" providerId="LiveId" clId="{449DBE26-2EE1-40F3-90F8-7F2FF15A9E7C}" dt="2024-05-02T08:18:38.017" v="7032"/>
          <ac:picMkLst>
            <pc:docMk/>
            <pc:sldMk cId="1208477606" sldId="313"/>
            <ac:picMk id="6" creationId="{009B52AC-85B9-E3C1-B2E1-6C6D1932799E}"/>
          </ac:picMkLst>
        </pc:picChg>
      </pc:sldChg>
      <pc:sldChg chg="addSp delSp modSp new mod modClrScheme chgLayout">
        <pc:chgData name="Myosotis _13" userId="d3757a171cf8daaf" providerId="LiveId" clId="{449DBE26-2EE1-40F3-90F8-7F2FF15A9E7C}" dt="2024-05-02T08:20:22.204" v="7093" actId="1076"/>
        <pc:sldMkLst>
          <pc:docMk/>
          <pc:sldMk cId="1149449009" sldId="314"/>
        </pc:sldMkLst>
        <pc:spChg chg="mod">
          <ac:chgData name="Myosotis _13" userId="d3757a171cf8daaf" providerId="LiveId" clId="{449DBE26-2EE1-40F3-90F8-7F2FF15A9E7C}" dt="2024-05-02T08:20:22.204" v="7093" actId="1076"/>
          <ac:spMkLst>
            <pc:docMk/>
            <pc:sldMk cId="1149449009" sldId="314"/>
            <ac:spMk id="2" creationId="{6712255E-3354-57A1-F0C9-9406A2A68B7B}"/>
          </ac:spMkLst>
        </pc:spChg>
        <pc:spChg chg="add del mod">
          <ac:chgData name="Myosotis _13" userId="d3757a171cf8daaf" providerId="LiveId" clId="{449DBE26-2EE1-40F3-90F8-7F2FF15A9E7C}" dt="2024-05-02T08:20:17.679" v="7092" actId="478"/>
          <ac:spMkLst>
            <pc:docMk/>
            <pc:sldMk cId="1149449009" sldId="314"/>
            <ac:spMk id="9" creationId="{278A37FA-CE11-5343-5976-A9004BFFA570}"/>
          </ac:spMkLst>
        </pc:spChg>
        <pc:picChg chg="add mod">
          <ac:chgData name="Myosotis _13" userId="d3757a171cf8daaf" providerId="LiveId" clId="{449DBE26-2EE1-40F3-90F8-7F2FF15A9E7C}" dt="2024-05-02T08:20:15.432" v="7091" actId="1076"/>
          <ac:picMkLst>
            <pc:docMk/>
            <pc:sldMk cId="1149449009" sldId="314"/>
            <ac:picMk id="4" creationId="{49008B38-EC58-A4AF-06C7-1392FD71DE4F}"/>
          </ac:picMkLst>
        </pc:picChg>
      </pc:sldChg>
      <pc:sldChg chg="addSp modSp new mod modClrScheme chgLayout">
        <pc:chgData name="Myosotis _13" userId="d3757a171cf8daaf" providerId="LiveId" clId="{449DBE26-2EE1-40F3-90F8-7F2FF15A9E7C}" dt="2024-05-02T09:12:57.136" v="7120" actId="26606"/>
        <pc:sldMkLst>
          <pc:docMk/>
          <pc:sldMk cId="2726673527" sldId="315"/>
        </pc:sldMkLst>
        <pc:spChg chg="mod">
          <ac:chgData name="Myosotis _13" userId="d3757a171cf8daaf" providerId="LiveId" clId="{449DBE26-2EE1-40F3-90F8-7F2FF15A9E7C}" dt="2024-05-02T09:12:57.136" v="7120" actId="26606"/>
          <ac:spMkLst>
            <pc:docMk/>
            <pc:sldMk cId="2726673527" sldId="315"/>
            <ac:spMk id="2" creationId="{1AAF909C-0902-9928-5498-B20BCC676FAF}"/>
          </ac:spMkLst>
        </pc:spChg>
        <pc:picChg chg="add mod">
          <ac:chgData name="Myosotis _13" userId="d3757a171cf8daaf" providerId="LiveId" clId="{449DBE26-2EE1-40F3-90F8-7F2FF15A9E7C}" dt="2024-05-02T09:12:57.136" v="7120" actId="26606"/>
          <ac:picMkLst>
            <pc:docMk/>
            <pc:sldMk cId="2726673527" sldId="315"/>
            <ac:picMk id="4" creationId="{F56294E2-0177-EC33-7E34-A678BCAEA73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4D419D-7A78-4EB6-B1B0-C7F4D125C09E}" type="datetime1">
              <a:rPr lang="fr-FR" smtClean="0"/>
              <a:t>25/04/2024</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7CDAC-C694-4EDB-9D9B-30A18B0B1F5D}" type="slidenum">
              <a:rPr lang="fr-FR" smtClean="0"/>
              <a:t>‹N°›</a:t>
            </a:fld>
            <a:endParaRPr lang="fr-FR" dirty="0"/>
          </a:p>
        </p:txBody>
      </p:sp>
    </p:spTree>
    <p:extLst>
      <p:ext uri="{BB962C8B-B14F-4D97-AF65-F5344CB8AC3E}">
        <p14:creationId xmlns:p14="http://schemas.microsoft.com/office/powerpoint/2010/main" val="216904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04D1DB3-262B-4CAB-9798-16AA7AD26B79}" type="datetime1">
              <a:rPr lang="fr-FR" noProof="0" smtClean="0"/>
              <a:t>25/04/2024</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fr-FR" noProof="0" smtClean="0"/>
              <a:t>‹N°›</a:t>
            </a:fld>
            <a:endParaRPr lang="fr-FR"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E6DE88F-1F85-4A27-9D34-D74A50E7B0DA}" type="slidenum">
              <a:rPr lang="fr-FR" smtClean="0"/>
              <a:t>1</a:t>
            </a:fld>
            <a:endParaRPr lang="fr-FR" dirty="0"/>
          </a:p>
        </p:txBody>
      </p:sp>
    </p:spTree>
    <p:extLst>
      <p:ext uri="{BB962C8B-B14F-4D97-AF65-F5344CB8AC3E}">
        <p14:creationId xmlns:p14="http://schemas.microsoft.com/office/powerpoint/2010/main" val="961902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400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248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24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42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88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70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239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39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fr-FR"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198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fr-FR" noProof="0"/>
              <a:t>Modifiez le style du titre</a:t>
            </a:r>
            <a:endParaRPr lang="fr-FR" noProof="0" dirty="0"/>
          </a:p>
        </p:txBody>
      </p:sp>
      <p:sp>
        <p:nvSpPr>
          <p:cNvPr id="3" name="Sous-titr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endParaRPr lang="fr-FR" noProof="0" dirty="0"/>
          </a:p>
        </p:txBody>
      </p:sp>
      <p:sp>
        <p:nvSpPr>
          <p:cNvPr id="4" name="Espace réservé de la date 3"/>
          <p:cNvSpPr>
            <a:spLocks noGrp="1"/>
          </p:cNvSpPr>
          <p:nvPr>
            <p:ph type="dt" sz="half" idx="10"/>
          </p:nvPr>
        </p:nvSpPr>
        <p:spPr/>
        <p:txBody>
          <a:bodyPr rtlCol="0"/>
          <a:lstStyle/>
          <a:p>
            <a:pPr rtl="0"/>
            <a:fld id="{95220AFC-4747-4500-A8C7-A10B7DCF6892}" type="datetime1">
              <a:rPr lang="fr-FR" noProof="0" smtClean="0"/>
              <a:t>25/04/2024</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Imag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r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E6A0542B-C18D-4D58-B9F4-F1C967D21EB7}"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8437"/>
            <a:ext cx="10353762" cy="3534344"/>
          </a:xfrm>
        </p:spPr>
        <p:txBody>
          <a:bodyPr rtlCol="0" anchor="ctr">
            <a:normAutofit/>
          </a:bodyPr>
          <a:lstStyle>
            <a:lvl1pPr>
              <a:defRPr sz="4000"/>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9584237C-71E1-407D-8A95-5D0DA132D162}"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600"/>
            <a:ext cx="9302752" cy="2992904"/>
          </a:xfrm>
        </p:spPr>
        <p:txBody>
          <a:bodyPr rtlCol="0" anchor="ctr">
            <a:normAutofit/>
          </a:bodyPr>
          <a:lstStyle>
            <a:lvl1pPr>
              <a:defRPr sz="3600"/>
            </a:lvl1pPr>
          </a:lstStyle>
          <a:p>
            <a:pPr rtl="0"/>
            <a:r>
              <a:rPr lang="fr-FR" noProof="0"/>
              <a:t>Modifiez le style du titre</a:t>
            </a:r>
            <a:endParaRPr lang="fr-FR" noProof="0" dirty="0"/>
          </a:p>
        </p:txBody>
      </p:sp>
      <p:sp>
        <p:nvSpPr>
          <p:cNvPr id="12" name="Espace réservé du texte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4" name="Espace réservé du texte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B597CC64-7194-4D10-B1B7-D418C059154B}"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1" name="Zone de texte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8000" noProof="0" dirty="0">
                <a:solidFill>
                  <a:schemeClr val="tx1"/>
                </a:solidFill>
                <a:effectLst/>
              </a:rPr>
              <a:t>“</a:t>
            </a:r>
          </a:p>
        </p:txBody>
      </p:sp>
      <p:sp>
        <p:nvSpPr>
          <p:cNvPr id="13" name="Zone de texte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913794" y="2126942"/>
            <a:ext cx="10353763" cy="2511835"/>
          </a:xfrm>
        </p:spPr>
        <p:txBody>
          <a:bodyPr rtlCol="0" anchor="b"/>
          <a:lstStyle>
            <a:lvl1pPr>
              <a:defRPr sz="3200"/>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4B258E07-2681-4DDC-9761-F27D26D96DD2}"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913795" y="609600"/>
            <a:ext cx="10353762" cy="970450"/>
          </a:xfrm>
        </p:spPr>
        <p:txBody>
          <a:bodyPr rtlCol="0"/>
          <a:lstStyle/>
          <a:p>
            <a:pPr rtl="0"/>
            <a:r>
              <a:rPr lang="fr-FR" noProof="0"/>
              <a:t>Modifiez le style du titre</a:t>
            </a:r>
            <a:endParaRPr lang="fr-FR" noProof="0" dirty="0"/>
          </a:p>
        </p:txBody>
      </p:sp>
      <p:sp>
        <p:nvSpPr>
          <p:cNvPr id="7" name="Espace réservé du texte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8" name="Espace réservé du texte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9" name="Espace réservé du texte 4"/>
          <p:cNvSpPr>
            <a:spLocks noGrp="1"/>
          </p:cNvSpPr>
          <p:nvPr>
            <p:ph type="body" sz="quarter" idx="3" hasCustomPrompt="1"/>
          </p:nvPr>
        </p:nvSpPr>
        <p:spPr>
          <a:xfrm>
            <a:off x="4446711" y="1885949"/>
            <a:ext cx="3300984" cy="764783"/>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441435" y="2768112"/>
            <a:ext cx="3300984" cy="302308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966572" y="1885950"/>
            <a:ext cx="3300984" cy="764782"/>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3" name="Espace réservé de la date 2"/>
          <p:cNvSpPr>
            <a:spLocks noGrp="1"/>
          </p:cNvSpPr>
          <p:nvPr>
            <p:ph type="dt" sz="half" idx="10"/>
          </p:nvPr>
        </p:nvSpPr>
        <p:spPr/>
        <p:txBody>
          <a:bodyPr rtlCol="0"/>
          <a:lstStyle/>
          <a:p>
            <a:pPr rtl="0"/>
            <a:fld id="{1A782C4C-DCAC-4DF2-B481-A8A61F7BCD4E}" type="datetime1">
              <a:rPr lang="fr-FR" noProof="0" smtClean="0"/>
              <a:t>25/04/2024</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pic>
        <p:nvPicPr>
          <p:cNvPr id="2" name="Imag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re 1"/>
          <p:cNvSpPr>
            <a:spLocks noGrp="1"/>
          </p:cNvSpPr>
          <p:nvPr>
            <p:ph type="title"/>
          </p:nvPr>
        </p:nvSpPr>
        <p:spPr>
          <a:xfrm>
            <a:off x="913794" y="609600"/>
            <a:ext cx="10353763" cy="970450"/>
          </a:xfrm>
        </p:spPr>
        <p:txBody>
          <a:bodyPr rtlCol="0"/>
          <a:lstStyle/>
          <a:p>
            <a:pPr rtl="0"/>
            <a:r>
              <a:rPr lang="fr-FR" noProof="0"/>
              <a:t>Modifiez le style du titre</a:t>
            </a:r>
            <a:endParaRPr lang="fr-FR" noProof="0" dirty="0"/>
          </a:p>
        </p:txBody>
      </p:sp>
      <p:sp>
        <p:nvSpPr>
          <p:cNvPr id="19" name="Espace réservé du texte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0" name="Espace réservé d’imag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1" name="Espace réservé du texte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22" name="Espace réservé du texte 4"/>
          <p:cNvSpPr>
            <a:spLocks noGrp="1"/>
          </p:cNvSpPr>
          <p:nvPr>
            <p:ph type="body" sz="quarter" idx="3" hasCustomPrompt="1"/>
          </p:nvPr>
        </p:nvSpPr>
        <p:spPr>
          <a:xfrm>
            <a:off x="4442788"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4" name="Espace réservé du texte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25" name="Espace réservé du texte 4"/>
          <p:cNvSpPr>
            <a:spLocks noGrp="1"/>
          </p:cNvSpPr>
          <p:nvPr>
            <p:ph type="body" sz="quarter" idx="13" hasCustomPrompt="1"/>
          </p:nvPr>
        </p:nvSpPr>
        <p:spPr>
          <a:xfrm>
            <a:off x="7966697"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27" name="Espace réservé du texte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3" name="Espace réservé de la date 2"/>
          <p:cNvSpPr>
            <a:spLocks noGrp="1"/>
          </p:cNvSpPr>
          <p:nvPr>
            <p:ph type="dt" sz="half" idx="10"/>
          </p:nvPr>
        </p:nvSpPr>
        <p:spPr/>
        <p:txBody>
          <a:bodyPr rtlCol="0"/>
          <a:lstStyle/>
          <a:p>
            <a:pPr rtl="0"/>
            <a:fld id="{789ECA3B-6A37-4E6A-BC7F-3768BC7915C0}" type="datetime1">
              <a:rPr lang="fr-FR" noProof="0" smtClean="0"/>
              <a:t>25/04/2024</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61D8E831-8378-4BAB-BCBD-A7C304698550}" type="datetime1">
              <a:rPr lang="fr-FR" noProof="0" smtClean="0"/>
              <a:t>25/04/2024</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95401" y="1761067"/>
            <a:ext cx="9590550" cy="1828813"/>
          </a:xfrm>
        </p:spPr>
        <p:txBody>
          <a:bodyPr rtlCol="0" anchor="b"/>
          <a:lstStyle>
            <a:lvl1pPr algn="ctr">
              <a:defRPr sz="4000" b="0" cap="none"/>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p>
            <a:pPr rtl="0"/>
            <a:fld id="{C0DB5431-7B28-41AD-AA99-418F5276FE32}" type="datetime1">
              <a:rPr lang="fr-FR" noProof="0" smtClean="0"/>
              <a:t>25/04/2024</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10353762" cy="1261872"/>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913795" y="2076450"/>
            <a:ext cx="4856841" cy="3622671"/>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10716" y="2076451"/>
            <a:ext cx="4856841" cy="3622672"/>
          </a:xfrm>
        </p:spPr>
        <p:txBody>
          <a:bodyPr rtlCol="0" anchor="t">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38322A63-6AB9-4C19-B727-7468EB6EEF12}"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Imag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re 1"/>
          <p:cNvSpPr>
            <a:spLocks noGrp="1"/>
          </p:cNvSpPr>
          <p:nvPr>
            <p:ph type="title"/>
          </p:nvPr>
        </p:nvSpPr>
        <p:spPr>
          <a:xfrm>
            <a:off x="913795" y="609600"/>
            <a:ext cx="10353762" cy="970450"/>
          </a:xfrm>
        </p:spPr>
        <p:txBody>
          <a:bodyPr rtlCol="0"/>
          <a:lstStyle>
            <a:lvl1pPr>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hasCustomPrompt="1"/>
          </p:nvPr>
        </p:nvSpPr>
        <p:spPr>
          <a:xfrm>
            <a:off x="6363166" y="1855152"/>
            <a:ext cx="4779582" cy="692495"/>
          </a:xfrm>
        </p:spPr>
        <p:txBody>
          <a:bodyPr rtlCol="0" anchor="b">
            <a:noAutofit/>
          </a:bodyPr>
          <a:lstStyle>
            <a:lvl1pPr marL="0" indent="0" algn="ctr" rtl="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0F6ED83E-2F3C-4802-B3FE-A9F66A10C59C}" type="datetime1">
              <a:rPr lang="fr-FR" noProof="0" smtClean="0"/>
              <a:t>25/04/2024</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2F4ECA66-1FE5-4FCF-969D-2E5E7C29642C}" type="datetime1">
              <a:rPr lang="fr-FR" noProof="0" smtClean="0"/>
              <a:t>25/04/2024</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57EFBA03-FEEE-4037-AB6D-57576DBA45E2}" type="datetime1">
              <a:rPr lang="fr-FR" noProof="0" smtClean="0"/>
              <a:t>25/04/2024</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4855633" y="609600"/>
            <a:ext cx="6411924" cy="5080001"/>
          </a:xfrm>
        </p:spPr>
        <p:txBody>
          <a:bodyPr rtlCol="0">
            <a:normAutofit/>
          </a:body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7756F92A-D426-4C37-897E-08EB77489816}"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Imag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r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7F130987-7283-4366-815B-537B34C5E13D}" type="datetime1">
              <a:rPr lang="fr-FR" noProof="0" smtClean="0"/>
              <a:t>25/04/2024</a:t>
            </a:fld>
            <a:endParaRPr lang="fr-FR" noProof="0" dirty="0"/>
          </a:p>
        </p:txBody>
      </p:sp>
      <p:sp>
        <p:nvSpPr>
          <p:cNvPr id="6" name="Espace réservé du pied de page 5"/>
          <p:cNvSpPr>
            <a:spLocks noGrp="1"/>
          </p:cNvSpPr>
          <p:nvPr>
            <p:ph type="ftr" sz="quarter" idx="11"/>
          </p:nvPr>
        </p:nvSpPr>
        <p:spPr/>
        <p:txBody>
          <a:bodyPr rtlCol="0"/>
          <a:lstStyle/>
          <a:p>
            <a:pPr algn="l" rtl="0"/>
            <a:endParaRPr lang="fr-FR" noProof="0"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CD2D8CC8-312B-4BBB-8CFE-96DDDB0B6288}" type="datetime1">
              <a:rPr lang="fr-FR" noProof="0" smtClean="0"/>
              <a:t>25/04/2024</a:t>
            </a:fld>
            <a:endParaRPr lang="fr-FR" noProof="0" dirty="0"/>
          </a:p>
        </p:txBody>
      </p:sp>
      <p:sp>
        <p:nvSpPr>
          <p:cNvPr id="5" name="Espace réservé du pied de page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fr-FR" noProof="0" dirty="0"/>
          </a:p>
        </p:txBody>
      </p:sp>
      <p:sp>
        <p:nvSpPr>
          <p:cNvPr id="6" name="Espace réservé du numéro de diapositive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orme libre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2" name="Titr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rtlCol="0">
            <a:normAutofit/>
          </a:bodyPr>
          <a:lstStyle/>
          <a:p>
            <a:pPr algn="l"/>
            <a:r>
              <a:rPr lang="fr-FR" sz="4000" dirty="0"/>
              <a:t>Apprentissage supervisé</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254969" y="188843"/>
            <a:ext cx="2329205" cy="447261"/>
          </a:xfrm>
        </p:spPr>
        <p:txBody>
          <a:bodyPr>
            <a:noAutofit/>
          </a:bodyPr>
          <a:lstStyle/>
          <a:p>
            <a:pPr algn="l"/>
            <a:r>
              <a:rPr lang="fr-FR" sz="2800" dirty="0">
                <a:latin typeface="Arial Nova Light" panose="020B0304020202020204" pitchFamily="34" charset="0"/>
              </a:rPr>
              <a:t>Processus</a:t>
            </a:r>
          </a:p>
        </p:txBody>
      </p:sp>
      <p:pic>
        <p:nvPicPr>
          <p:cNvPr id="3" name="Image 2">
            <a:extLst>
              <a:ext uri="{FF2B5EF4-FFF2-40B4-BE49-F238E27FC236}">
                <a16:creationId xmlns:a16="http://schemas.microsoft.com/office/drawing/2014/main" id="{4BE7D593-A40E-832C-EA8E-2EDDB07985F3}"/>
              </a:ext>
            </a:extLst>
          </p:cNvPr>
          <p:cNvPicPr>
            <a:picLocks noChangeAspect="1"/>
          </p:cNvPicPr>
          <p:nvPr/>
        </p:nvPicPr>
        <p:blipFill>
          <a:blip r:embed="rId3"/>
          <a:stretch>
            <a:fillRect/>
          </a:stretch>
        </p:blipFill>
        <p:spPr>
          <a:xfrm>
            <a:off x="3578286" y="231595"/>
            <a:ext cx="3906516" cy="1706971"/>
          </a:xfrm>
          <a:prstGeom prst="rect">
            <a:avLst/>
          </a:prstGeom>
        </p:spPr>
      </p:pic>
      <p:pic>
        <p:nvPicPr>
          <p:cNvPr id="7" name="Image 6">
            <a:extLst>
              <a:ext uri="{FF2B5EF4-FFF2-40B4-BE49-F238E27FC236}">
                <a16:creationId xmlns:a16="http://schemas.microsoft.com/office/drawing/2014/main" id="{E5D42D92-EC07-77E0-BF6B-04EB6E68310F}"/>
              </a:ext>
            </a:extLst>
          </p:cNvPr>
          <p:cNvPicPr>
            <a:picLocks noChangeAspect="1"/>
          </p:cNvPicPr>
          <p:nvPr/>
        </p:nvPicPr>
        <p:blipFill>
          <a:blip r:embed="rId4"/>
          <a:stretch>
            <a:fillRect/>
          </a:stretch>
        </p:blipFill>
        <p:spPr>
          <a:xfrm>
            <a:off x="3600155" y="2038208"/>
            <a:ext cx="3864132" cy="1688607"/>
          </a:xfrm>
          <a:prstGeom prst="rect">
            <a:avLst/>
          </a:prstGeom>
        </p:spPr>
      </p:pic>
      <p:pic>
        <p:nvPicPr>
          <p:cNvPr id="9" name="Graphique 8" descr="Badge 1 avec un remplissage uni">
            <a:extLst>
              <a:ext uri="{FF2B5EF4-FFF2-40B4-BE49-F238E27FC236}">
                <a16:creationId xmlns:a16="http://schemas.microsoft.com/office/drawing/2014/main" id="{F277F4A9-4D87-F084-34DE-5B7ECC4E82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330" y="705678"/>
            <a:ext cx="576469" cy="576469"/>
          </a:xfrm>
          <a:prstGeom prst="rect">
            <a:avLst/>
          </a:prstGeom>
        </p:spPr>
      </p:pic>
      <p:pic>
        <p:nvPicPr>
          <p:cNvPr id="11" name="Graphique 10" descr="Badge avec un remplissage uni">
            <a:extLst>
              <a:ext uri="{FF2B5EF4-FFF2-40B4-BE49-F238E27FC236}">
                <a16:creationId xmlns:a16="http://schemas.microsoft.com/office/drawing/2014/main" id="{3297A390-EFD1-B449-B7B3-8152E9F4ED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6332" y="2464905"/>
            <a:ext cx="556590" cy="556590"/>
          </a:xfrm>
          <a:prstGeom prst="rect">
            <a:avLst/>
          </a:prstGeom>
        </p:spPr>
      </p:pic>
      <p:sp>
        <p:nvSpPr>
          <p:cNvPr id="12" name="ZoneTexte 11">
            <a:extLst>
              <a:ext uri="{FF2B5EF4-FFF2-40B4-BE49-F238E27FC236}">
                <a16:creationId xmlns:a16="http://schemas.microsoft.com/office/drawing/2014/main" id="{5E8D08AB-8B10-C315-F698-AB27809CC8F5}"/>
              </a:ext>
            </a:extLst>
          </p:cNvPr>
          <p:cNvSpPr txBox="1"/>
          <p:nvPr/>
        </p:nvSpPr>
        <p:spPr>
          <a:xfrm>
            <a:off x="7695065" y="2428143"/>
            <a:ext cx="1828800" cy="369332"/>
          </a:xfrm>
          <a:prstGeom prst="rect">
            <a:avLst/>
          </a:prstGeom>
          <a:noFill/>
        </p:spPr>
        <p:txBody>
          <a:bodyPr wrap="square" rtlCol="0">
            <a:spAutoFit/>
          </a:bodyPr>
          <a:lstStyle/>
          <a:p>
            <a:r>
              <a:rPr lang="fr-FR" dirty="0"/>
              <a:t>=&gt; entrainement</a:t>
            </a:r>
          </a:p>
        </p:txBody>
      </p:sp>
      <p:sp>
        <p:nvSpPr>
          <p:cNvPr id="13" name="ZoneTexte 12">
            <a:extLst>
              <a:ext uri="{FF2B5EF4-FFF2-40B4-BE49-F238E27FC236}">
                <a16:creationId xmlns:a16="http://schemas.microsoft.com/office/drawing/2014/main" id="{0E04042B-42C6-F400-962B-6C9EF87C9E34}"/>
              </a:ext>
            </a:extLst>
          </p:cNvPr>
          <p:cNvSpPr txBox="1"/>
          <p:nvPr/>
        </p:nvSpPr>
        <p:spPr>
          <a:xfrm>
            <a:off x="7728604" y="3192140"/>
            <a:ext cx="1828800" cy="369332"/>
          </a:xfrm>
          <a:prstGeom prst="rect">
            <a:avLst/>
          </a:prstGeom>
          <a:noFill/>
        </p:spPr>
        <p:txBody>
          <a:bodyPr wrap="square" rtlCol="0">
            <a:spAutoFit/>
          </a:bodyPr>
          <a:lstStyle/>
          <a:p>
            <a:r>
              <a:rPr lang="fr-FR" dirty="0"/>
              <a:t>=&gt; test</a:t>
            </a:r>
          </a:p>
        </p:txBody>
      </p:sp>
      <p:pic>
        <p:nvPicPr>
          <p:cNvPr id="15" name="Image 14">
            <a:extLst>
              <a:ext uri="{FF2B5EF4-FFF2-40B4-BE49-F238E27FC236}">
                <a16:creationId xmlns:a16="http://schemas.microsoft.com/office/drawing/2014/main" id="{F3F3C077-8373-F685-6008-CC40BD9A58AB}"/>
              </a:ext>
            </a:extLst>
          </p:cNvPr>
          <p:cNvPicPr>
            <a:picLocks noChangeAspect="1"/>
          </p:cNvPicPr>
          <p:nvPr/>
        </p:nvPicPr>
        <p:blipFill>
          <a:blip r:embed="rId9"/>
          <a:stretch>
            <a:fillRect/>
          </a:stretch>
        </p:blipFill>
        <p:spPr>
          <a:xfrm>
            <a:off x="7571751" y="248476"/>
            <a:ext cx="3947701" cy="1704044"/>
          </a:xfrm>
          <a:prstGeom prst="rect">
            <a:avLst/>
          </a:prstGeom>
        </p:spPr>
      </p:pic>
      <p:pic>
        <p:nvPicPr>
          <p:cNvPr id="17" name="Image 16">
            <a:extLst>
              <a:ext uri="{FF2B5EF4-FFF2-40B4-BE49-F238E27FC236}">
                <a16:creationId xmlns:a16="http://schemas.microsoft.com/office/drawing/2014/main" id="{E8B2EF0D-1304-7DDB-C24E-0A450A5117E5}"/>
              </a:ext>
            </a:extLst>
          </p:cNvPr>
          <p:cNvPicPr>
            <a:picLocks noChangeAspect="1"/>
          </p:cNvPicPr>
          <p:nvPr/>
        </p:nvPicPr>
        <p:blipFill>
          <a:blip r:embed="rId10"/>
          <a:stretch>
            <a:fillRect/>
          </a:stretch>
        </p:blipFill>
        <p:spPr>
          <a:xfrm>
            <a:off x="2294230" y="3933173"/>
            <a:ext cx="3871651" cy="1664104"/>
          </a:xfrm>
          <a:prstGeom prst="rect">
            <a:avLst/>
          </a:prstGeom>
        </p:spPr>
      </p:pic>
      <p:pic>
        <p:nvPicPr>
          <p:cNvPr id="19" name="Graphique 18" descr="Badge 3 avec un remplissage uni">
            <a:extLst>
              <a:ext uri="{FF2B5EF4-FFF2-40B4-BE49-F238E27FC236}">
                <a16:creationId xmlns:a16="http://schemas.microsoft.com/office/drawing/2014/main" id="{74CCB615-D74A-9E0E-680A-05044BA359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55108" y="4301644"/>
            <a:ext cx="649266" cy="649266"/>
          </a:xfrm>
          <a:prstGeom prst="rect">
            <a:avLst/>
          </a:prstGeom>
        </p:spPr>
      </p:pic>
      <p:sp>
        <p:nvSpPr>
          <p:cNvPr id="20" name="ZoneTexte 19">
            <a:extLst>
              <a:ext uri="{FF2B5EF4-FFF2-40B4-BE49-F238E27FC236}">
                <a16:creationId xmlns:a16="http://schemas.microsoft.com/office/drawing/2014/main" id="{558A01C9-FF4D-D0D2-EA16-5F57C120DBB9}"/>
              </a:ext>
            </a:extLst>
          </p:cNvPr>
          <p:cNvSpPr txBox="1"/>
          <p:nvPr/>
        </p:nvSpPr>
        <p:spPr>
          <a:xfrm>
            <a:off x="3648471" y="5693822"/>
            <a:ext cx="4531025" cy="923330"/>
          </a:xfrm>
          <a:prstGeom prst="rect">
            <a:avLst/>
          </a:prstGeom>
          <a:noFill/>
        </p:spPr>
        <p:txBody>
          <a:bodyPr wrap="square" rtlCol="0">
            <a:spAutoFit/>
          </a:bodyPr>
          <a:lstStyle/>
          <a:p>
            <a:pPr marL="285750" indent="-285750">
              <a:buFont typeface="Arial" panose="020B0604020202020204" pitchFamily="34" charset="0"/>
              <a:buChar char="•"/>
            </a:pPr>
            <a:r>
              <a:rPr lang="fr-FR" dirty="0"/>
              <a:t>80% des données pour l’entrainement </a:t>
            </a:r>
          </a:p>
          <a:p>
            <a:endParaRPr lang="fr-FR" dirty="0"/>
          </a:p>
          <a:p>
            <a:pPr marL="285750" indent="-285750">
              <a:buFont typeface="Arial" panose="020B0604020202020204" pitchFamily="34" charset="0"/>
              <a:buChar char="•"/>
            </a:pPr>
            <a:r>
              <a:rPr lang="fr-FR" dirty="0"/>
              <a:t>20% des données pour les tests</a:t>
            </a:r>
          </a:p>
        </p:txBody>
      </p:sp>
      <p:pic>
        <p:nvPicPr>
          <p:cNvPr id="22" name="Image 21">
            <a:extLst>
              <a:ext uri="{FF2B5EF4-FFF2-40B4-BE49-F238E27FC236}">
                <a16:creationId xmlns:a16="http://schemas.microsoft.com/office/drawing/2014/main" id="{3FE4AAD4-BD95-6D0E-4186-75C69F40D06C}"/>
              </a:ext>
            </a:extLst>
          </p:cNvPr>
          <p:cNvPicPr>
            <a:picLocks noChangeAspect="1"/>
          </p:cNvPicPr>
          <p:nvPr/>
        </p:nvPicPr>
        <p:blipFill>
          <a:blip r:embed="rId13"/>
          <a:stretch>
            <a:fillRect/>
          </a:stretch>
        </p:blipFill>
        <p:spPr>
          <a:xfrm>
            <a:off x="6512301" y="3945699"/>
            <a:ext cx="3834197" cy="1686336"/>
          </a:xfrm>
          <a:prstGeom prst="rect">
            <a:avLst/>
          </a:prstGeom>
        </p:spPr>
      </p:pic>
    </p:spTree>
    <p:extLst>
      <p:ext uri="{BB962C8B-B14F-4D97-AF65-F5344CB8AC3E}">
        <p14:creationId xmlns:p14="http://schemas.microsoft.com/office/powerpoint/2010/main" val="2881486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254969" y="188843"/>
            <a:ext cx="2329205" cy="447261"/>
          </a:xfrm>
        </p:spPr>
        <p:txBody>
          <a:bodyPr>
            <a:noAutofit/>
          </a:bodyPr>
          <a:lstStyle/>
          <a:p>
            <a:pPr algn="l"/>
            <a:r>
              <a:rPr lang="fr-FR" sz="2800" dirty="0">
                <a:latin typeface="Arial Nova Light" panose="020B0304020202020204" pitchFamily="34" charset="0"/>
              </a:rPr>
              <a:t>Processus</a:t>
            </a:r>
          </a:p>
        </p:txBody>
      </p:sp>
      <p:pic>
        <p:nvPicPr>
          <p:cNvPr id="5" name="Graphique 4" descr="Badge 1 avec un remplissage uni">
            <a:extLst>
              <a:ext uri="{FF2B5EF4-FFF2-40B4-BE49-F238E27FC236}">
                <a16:creationId xmlns:a16="http://schemas.microsoft.com/office/drawing/2014/main" id="{3F4D7C84-B36E-2A55-9C81-4FB8B0DA5E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3359" y="253652"/>
            <a:ext cx="914400" cy="914400"/>
          </a:xfrm>
          <a:prstGeom prst="rect">
            <a:avLst/>
          </a:prstGeom>
        </p:spPr>
      </p:pic>
      <p:pic>
        <p:nvPicPr>
          <p:cNvPr id="8" name="Image 7">
            <a:extLst>
              <a:ext uri="{FF2B5EF4-FFF2-40B4-BE49-F238E27FC236}">
                <a16:creationId xmlns:a16="http://schemas.microsoft.com/office/drawing/2014/main" id="{1DFE1579-F69E-1E05-A933-8EC8823272A1}"/>
              </a:ext>
            </a:extLst>
          </p:cNvPr>
          <p:cNvPicPr>
            <a:picLocks noChangeAspect="1"/>
          </p:cNvPicPr>
          <p:nvPr/>
        </p:nvPicPr>
        <p:blipFill>
          <a:blip r:embed="rId5"/>
          <a:stretch>
            <a:fillRect/>
          </a:stretch>
        </p:blipFill>
        <p:spPr>
          <a:xfrm>
            <a:off x="5418138" y="443629"/>
            <a:ext cx="5867813" cy="2347125"/>
          </a:xfrm>
          <a:prstGeom prst="rect">
            <a:avLst/>
          </a:prstGeom>
        </p:spPr>
      </p:pic>
      <p:pic>
        <p:nvPicPr>
          <p:cNvPr id="14" name="Graphique 13" descr="Badge avec un remplissage uni">
            <a:extLst>
              <a:ext uri="{FF2B5EF4-FFF2-40B4-BE49-F238E27FC236}">
                <a16:creationId xmlns:a16="http://schemas.microsoft.com/office/drawing/2014/main" id="{BBE970AF-617F-17C0-68EE-A6358D91CB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8515" y="2783911"/>
            <a:ext cx="914400" cy="914400"/>
          </a:xfrm>
          <a:prstGeom prst="rect">
            <a:avLst/>
          </a:prstGeom>
        </p:spPr>
      </p:pic>
      <p:pic>
        <p:nvPicPr>
          <p:cNvPr id="18" name="Image 17">
            <a:extLst>
              <a:ext uri="{FF2B5EF4-FFF2-40B4-BE49-F238E27FC236}">
                <a16:creationId xmlns:a16="http://schemas.microsoft.com/office/drawing/2014/main" id="{A0106BCA-EA87-3BF1-A11C-6CED95098F26}"/>
              </a:ext>
            </a:extLst>
          </p:cNvPr>
          <p:cNvPicPr>
            <a:picLocks noChangeAspect="1"/>
          </p:cNvPicPr>
          <p:nvPr/>
        </p:nvPicPr>
        <p:blipFill>
          <a:blip r:embed="rId8"/>
          <a:stretch>
            <a:fillRect/>
          </a:stretch>
        </p:blipFill>
        <p:spPr>
          <a:xfrm>
            <a:off x="5223354" y="3118981"/>
            <a:ext cx="6370702" cy="2394704"/>
          </a:xfrm>
          <a:prstGeom prst="rect">
            <a:avLst/>
          </a:prstGeom>
        </p:spPr>
      </p:pic>
      <p:sp>
        <p:nvSpPr>
          <p:cNvPr id="21" name="Triangle isocèle 20">
            <a:extLst>
              <a:ext uri="{FF2B5EF4-FFF2-40B4-BE49-F238E27FC236}">
                <a16:creationId xmlns:a16="http://schemas.microsoft.com/office/drawing/2014/main" id="{7EA8615E-770C-FB8C-B483-D72095881F3B}"/>
              </a:ext>
            </a:extLst>
          </p:cNvPr>
          <p:cNvSpPr/>
          <p:nvPr/>
        </p:nvSpPr>
        <p:spPr>
          <a:xfrm>
            <a:off x="5060514" y="4396637"/>
            <a:ext cx="951978" cy="864295"/>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4400" b="1" dirty="0">
              <a:latin typeface="Amasis MT Pro Black" panose="02040A04050005020304" pitchFamily="18" charset="0"/>
            </a:endParaRPr>
          </a:p>
          <a:p>
            <a:pPr algn="ctr"/>
            <a:r>
              <a:rPr lang="fr-FR" sz="4400" b="1" dirty="0">
                <a:latin typeface="Amasis MT Pro Black" panose="02040A04050005020304" pitchFamily="18" charset="0"/>
              </a:rPr>
              <a:t>!</a:t>
            </a:r>
          </a:p>
          <a:p>
            <a:pPr algn="ctr"/>
            <a:endParaRPr lang="fr-FR" sz="4400" b="1" dirty="0">
              <a:latin typeface="Amasis MT Pro Black" panose="02040A04050005020304" pitchFamily="18" charset="0"/>
            </a:endParaRPr>
          </a:p>
        </p:txBody>
      </p:sp>
      <p:sp>
        <p:nvSpPr>
          <p:cNvPr id="23" name="ZoneTexte 22">
            <a:extLst>
              <a:ext uri="{FF2B5EF4-FFF2-40B4-BE49-F238E27FC236}">
                <a16:creationId xmlns:a16="http://schemas.microsoft.com/office/drawing/2014/main" id="{861F5A7D-CEAC-F6E1-FC40-F3BE247CBA25}"/>
              </a:ext>
            </a:extLst>
          </p:cNvPr>
          <p:cNvSpPr txBox="1"/>
          <p:nvPr/>
        </p:nvSpPr>
        <p:spPr>
          <a:xfrm>
            <a:off x="463463" y="3670126"/>
            <a:ext cx="4672208" cy="2677656"/>
          </a:xfrm>
          <a:prstGeom prst="rect">
            <a:avLst/>
          </a:prstGeom>
          <a:noFill/>
        </p:spPr>
        <p:txBody>
          <a:bodyPr wrap="square" rtlCol="0">
            <a:spAutoFit/>
          </a:bodyPr>
          <a:lstStyle/>
          <a:p>
            <a:pPr algn="ctr"/>
            <a:r>
              <a:rPr lang="fr-FR" sz="2400" dirty="0"/>
              <a:t>Pour les tests nous ne fournissons pas les labels !!!!!</a:t>
            </a:r>
          </a:p>
          <a:p>
            <a:pPr algn="ctr"/>
            <a:r>
              <a:rPr lang="fr-FR" sz="2400" dirty="0"/>
              <a:t>À partir de nouvelles caractéristiques nous demandons à l’algorithme de nous fournir une prédiction de résultats nous lui donnons uniquement X !!</a:t>
            </a:r>
          </a:p>
        </p:txBody>
      </p:sp>
    </p:spTree>
    <p:extLst>
      <p:ext uri="{BB962C8B-B14F-4D97-AF65-F5344CB8AC3E}">
        <p14:creationId xmlns:p14="http://schemas.microsoft.com/office/powerpoint/2010/main" val="408585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647DB51-F632-8EBE-C3E0-72871947A397}"/>
              </a:ext>
            </a:extLst>
          </p:cNvPr>
          <p:cNvPicPr>
            <a:picLocks noChangeAspect="1"/>
          </p:cNvPicPr>
          <p:nvPr/>
        </p:nvPicPr>
        <p:blipFill>
          <a:blip r:embed="rId2"/>
          <a:stretch>
            <a:fillRect/>
          </a:stretch>
        </p:blipFill>
        <p:spPr>
          <a:xfrm>
            <a:off x="848376" y="2426875"/>
            <a:ext cx="7147307" cy="2429519"/>
          </a:xfrm>
          <a:prstGeom prst="rect">
            <a:avLst/>
          </a:prstGeom>
        </p:spPr>
      </p:pic>
      <p:sp>
        <p:nvSpPr>
          <p:cNvPr id="4" name="ZoneTexte 3">
            <a:extLst>
              <a:ext uri="{FF2B5EF4-FFF2-40B4-BE49-F238E27FC236}">
                <a16:creationId xmlns:a16="http://schemas.microsoft.com/office/drawing/2014/main" id="{29FD32E2-7904-1630-274D-FA743A2E3F38}"/>
              </a:ext>
            </a:extLst>
          </p:cNvPr>
          <p:cNvSpPr txBox="1"/>
          <p:nvPr/>
        </p:nvSpPr>
        <p:spPr>
          <a:xfrm>
            <a:off x="2054268" y="601249"/>
            <a:ext cx="8442543" cy="1569660"/>
          </a:xfrm>
          <a:prstGeom prst="rect">
            <a:avLst/>
          </a:prstGeom>
          <a:noFill/>
        </p:spPr>
        <p:txBody>
          <a:bodyPr wrap="square" rtlCol="0">
            <a:spAutoFit/>
          </a:bodyPr>
          <a:lstStyle/>
          <a:p>
            <a:pPr algn="ctr"/>
            <a:r>
              <a:rPr lang="fr-FR" sz="3200" dirty="0"/>
              <a:t>L’algorithme de Machine Learning va nous faire des prédictions que nous pourrons </a:t>
            </a:r>
            <a:r>
              <a:rPr lang="fr-FR" sz="3200" b="1" u="sng" dirty="0"/>
              <a:t>comparer</a:t>
            </a:r>
            <a:r>
              <a:rPr lang="fr-FR" sz="3200" dirty="0"/>
              <a:t> avec les labels réels</a:t>
            </a:r>
          </a:p>
        </p:txBody>
      </p:sp>
      <p:pic>
        <p:nvPicPr>
          <p:cNvPr id="6" name="Image 5">
            <a:extLst>
              <a:ext uri="{FF2B5EF4-FFF2-40B4-BE49-F238E27FC236}">
                <a16:creationId xmlns:a16="http://schemas.microsoft.com/office/drawing/2014/main" id="{B8A9B344-EBD1-8C4F-0A9D-24170E77A1EA}"/>
              </a:ext>
            </a:extLst>
          </p:cNvPr>
          <p:cNvPicPr>
            <a:picLocks noChangeAspect="1"/>
          </p:cNvPicPr>
          <p:nvPr/>
        </p:nvPicPr>
        <p:blipFill>
          <a:blip r:embed="rId3"/>
          <a:stretch>
            <a:fillRect/>
          </a:stretch>
        </p:blipFill>
        <p:spPr>
          <a:xfrm>
            <a:off x="8552388" y="2473330"/>
            <a:ext cx="3260386" cy="2311636"/>
          </a:xfrm>
          <a:prstGeom prst="rect">
            <a:avLst/>
          </a:prstGeom>
        </p:spPr>
      </p:pic>
      <p:pic>
        <p:nvPicPr>
          <p:cNvPr id="8" name="Image 7">
            <a:extLst>
              <a:ext uri="{FF2B5EF4-FFF2-40B4-BE49-F238E27FC236}">
                <a16:creationId xmlns:a16="http://schemas.microsoft.com/office/drawing/2014/main" id="{72EBAF3A-C287-697B-7B5C-AD6AEEB681AE}"/>
              </a:ext>
            </a:extLst>
          </p:cNvPr>
          <p:cNvPicPr>
            <a:picLocks noChangeAspect="1"/>
          </p:cNvPicPr>
          <p:nvPr/>
        </p:nvPicPr>
        <p:blipFill>
          <a:blip r:embed="rId4"/>
          <a:stretch>
            <a:fillRect/>
          </a:stretch>
        </p:blipFill>
        <p:spPr>
          <a:xfrm>
            <a:off x="828124" y="5060811"/>
            <a:ext cx="7848044" cy="1105738"/>
          </a:xfrm>
          <a:prstGeom prst="rect">
            <a:avLst/>
          </a:prstGeom>
        </p:spPr>
      </p:pic>
    </p:spTree>
    <p:extLst>
      <p:ext uri="{BB962C8B-B14F-4D97-AF65-F5344CB8AC3E}">
        <p14:creationId xmlns:p14="http://schemas.microsoft.com/office/powerpoint/2010/main" val="205838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54F325-6045-01A4-F4F4-7C5CD3F72A8C}"/>
              </a:ext>
            </a:extLst>
          </p:cNvPr>
          <p:cNvSpPr>
            <a:spLocks noGrp="1"/>
          </p:cNvSpPr>
          <p:nvPr>
            <p:ph type="title"/>
          </p:nvPr>
        </p:nvSpPr>
        <p:spPr>
          <a:xfrm>
            <a:off x="796837" y="88604"/>
            <a:ext cx="10353762" cy="783265"/>
          </a:xfrm>
        </p:spPr>
        <p:txBody>
          <a:bodyPr/>
          <a:lstStyle/>
          <a:p>
            <a:r>
              <a:rPr lang="fr-FR" dirty="0"/>
              <a:t>Résumer du processus global du modèle </a:t>
            </a:r>
          </a:p>
        </p:txBody>
      </p:sp>
      <p:pic>
        <p:nvPicPr>
          <p:cNvPr id="4" name="Image 3">
            <a:extLst>
              <a:ext uri="{FF2B5EF4-FFF2-40B4-BE49-F238E27FC236}">
                <a16:creationId xmlns:a16="http://schemas.microsoft.com/office/drawing/2014/main" id="{930467B6-44EE-72A9-B9A4-2EA62D6C08E4}"/>
              </a:ext>
            </a:extLst>
          </p:cNvPr>
          <p:cNvPicPr>
            <a:picLocks noChangeAspect="1"/>
          </p:cNvPicPr>
          <p:nvPr/>
        </p:nvPicPr>
        <p:blipFill>
          <a:blip r:embed="rId2"/>
          <a:stretch>
            <a:fillRect/>
          </a:stretch>
        </p:blipFill>
        <p:spPr>
          <a:xfrm>
            <a:off x="802073" y="1151739"/>
            <a:ext cx="5318785" cy="2530931"/>
          </a:xfrm>
          <a:prstGeom prst="rect">
            <a:avLst/>
          </a:prstGeom>
        </p:spPr>
      </p:pic>
      <p:pic>
        <p:nvPicPr>
          <p:cNvPr id="6" name="Image 5">
            <a:extLst>
              <a:ext uri="{FF2B5EF4-FFF2-40B4-BE49-F238E27FC236}">
                <a16:creationId xmlns:a16="http://schemas.microsoft.com/office/drawing/2014/main" id="{9E446BBF-6275-B2D9-C5DA-BE3E4B31F344}"/>
              </a:ext>
            </a:extLst>
          </p:cNvPr>
          <p:cNvPicPr>
            <a:picLocks noChangeAspect="1"/>
          </p:cNvPicPr>
          <p:nvPr/>
        </p:nvPicPr>
        <p:blipFill>
          <a:blip r:embed="rId3"/>
          <a:stretch>
            <a:fillRect/>
          </a:stretch>
        </p:blipFill>
        <p:spPr>
          <a:xfrm>
            <a:off x="749539" y="4033380"/>
            <a:ext cx="5756340" cy="2479374"/>
          </a:xfrm>
          <a:prstGeom prst="rect">
            <a:avLst/>
          </a:prstGeom>
        </p:spPr>
      </p:pic>
      <p:sp>
        <p:nvSpPr>
          <p:cNvPr id="7" name="ZoneTexte 6">
            <a:extLst>
              <a:ext uri="{FF2B5EF4-FFF2-40B4-BE49-F238E27FC236}">
                <a16:creationId xmlns:a16="http://schemas.microsoft.com/office/drawing/2014/main" id="{BAEBAB22-FDB5-1C10-E0C5-CF32D61F355A}"/>
              </a:ext>
            </a:extLst>
          </p:cNvPr>
          <p:cNvSpPr txBox="1"/>
          <p:nvPr/>
        </p:nvSpPr>
        <p:spPr>
          <a:xfrm>
            <a:off x="6726476" y="4283901"/>
            <a:ext cx="4571999" cy="1631216"/>
          </a:xfrm>
          <a:prstGeom prst="rect">
            <a:avLst/>
          </a:prstGeom>
          <a:noFill/>
        </p:spPr>
        <p:txBody>
          <a:bodyPr wrap="square" rtlCol="0">
            <a:spAutoFit/>
          </a:bodyPr>
          <a:lstStyle/>
          <a:p>
            <a:pPr algn="ctr"/>
            <a:r>
              <a:rPr lang="fr-FR" sz="2000" dirty="0">
                <a:latin typeface="Arial Nova Light" panose="020B0304020202020204" pitchFamily="34" charset="0"/>
              </a:rPr>
              <a:t>Insatisfaction de la performance de notre modèle on peut réajuster les hyperparamètres et recommencer l’entrainement du modèle jusqu’à obtenir satisfaction</a:t>
            </a:r>
          </a:p>
        </p:txBody>
      </p:sp>
      <p:sp>
        <p:nvSpPr>
          <p:cNvPr id="8" name="ZoneTexte 7">
            <a:extLst>
              <a:ext uri="{FF2B5EF4-FFF2-40B4-BE49-F238E27FC236}">
                <a16:creationId xmlns:a16="http://schemas.microsoft.com/office/drawing/2014/main" id="{4D9B5BEF-B7DD-64C3-4679-AC73423E766C}"/>
              </a:ext>
            </a:extLst>
          </p:cNvPr>
          <p:cNvSpPr txBox="1"/>
          <p:nvPr/>
        </p:nvSpPr>
        <p:spPr>
          <a:xfrm>
            <a:off x="6676373" y="1665962"/>
            <a:ext cx="4183692" cy="1569660"/>
          </a:xfrm>
          <a:prstGeom prst="rect">
            <a:avLst/>
          </a:prstGeom>
          <a:noFill/>
        </p:spPr>
        <p:txBody>
          <a:bodyPr wrap="square" rtlCol="0">
            <a:spAutoFit/>
          </a:bodyPr>
          <a:lstStyle/>
          <a:p>
            <a:pPr algn="ctr"/>
            <a:r>
              <a:rPr lang="fr-FR" sz="2400" b="1" dirty="0"/>
              <a:t>=&gt; Si le modèle est satisfaisant :</a:t>
            </a:r>
          </a:p>
          <a:p>
            <a:pPr algn="ctr"/>
            <a:r>
              <a:rPr lang="fr-FR" sz="2400" b="1" dirty="0"/>
              <a:t>on le déploie sous forme de </a:t>
            </a:r>
            <a:r>
              <a:rPr lang="fr-FR" sz="2400" b="1" dirty="0" err="1"/>
              <a:t>dashboard</a:t>
            </a:r>
            <a:r>
              <a:rPr lang="fr-FR" sz="2400" b="1" dirty="0"/>
              <a:t>, ou service, application, </a:t>
            </a:r>
            <a:r>
              <a:rPr lang="fr-FR" sz="2400" b="1" dirty="0" err="1"/>
              <a:t>etc</a:t>
            </a:r>
            <a:endParaRPr lang="fr-FR" sz="2400" b="1" dirty="0"/>
          </a:p>
        </p:txBody>
      </p:sp>
    </p:spTree>
    <p:extLst>
      <p:ext uri="{BB962C8B-B14F-4D97-AF65-F5344CB8AC3E}">
        <p14:creationId xmlns:p14="http://schemas.microsoft.com/office/powerpoint/2010/main" val="318137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E33EB5F-25CC-FED6-90D5-1EC2033E86E2}"/>
              </a:ext>
            </a:extLst>
          </p:cNvPr>
          <p:cNvSpPr txBox="1"/>
          <p:nvPr/>
        </p:nvSpPr>
        <p:spPr>
          <a:xfrm>
            <a:off x="788535" y="848900"/>
            <a:ext cx="6150884" cy="362267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36900" defTabSz="457200">
              <a:lnSpc>
                <a:spcPct val="90000"/>
              </a:lnSpc>
              <a:spcBef>
                <a:spcPct val="20000"/>
              </a:spcBef>
              <a:spcAft>
                <a:spcPts val="600"/>
              </a:spcAft>
              <a:buClr>
                <a:schemeClr val="tx2"/>
              </a:buClr>
              <a:buSzPct val="70000"/>
            </a:pPr>
            <a:r>
              <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 projet de Data Science a 3 grandes phases :</a:t>
            </a:r>
          </a:p>
          <a:p>
            <a:pPr marL="342900" indent="-306000" defTabSz="457200">
              <a:lnSpc>
                <a:spcPct val="90000"/>
              </a:lnSpc>
              <a:spcBef>
                <a:spcPct val="20000"/>
              </a:spcBef>
              <a:spcAft>
                <a:spcPts val="600"/>
              </a:spcAft>
              <a:buClr>
                <a:schemeClr val="tx2"/>
              </a:buClr>
              <a:buSzPct val="70000"/>
              <a:buFont typeface="Wingdings 2" charset="2"/>
              <a:buChar char=""/>
            </a:pPr>
            <a:endPar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defTabSz="457200">
              <a:lnSpc>
                <a:spcPct val="90000"/>
              </a:lnSpc>
              <a:spcBef>
                <a:spcPct val="20000"/>
              </a:spcBef>
              <a:spcAft>
                <a:spcPts val="600"/>
              </a:spcAft>
              <a:buClr>
                <a:schemeClr val="tx2"/>
              </a:buClr>
              <a:buSzPct val="70000"/>
              <a:buFont typeface="Wingdings 2" charset="2"/>
              <a:buChar char=""/>
            </a:pPr>
            <a:r>
              <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Conception</a:t>
            </a:r>
          </a:p>
          <a:p>
            <a:pPr marL="342900" indent="-306000" defTabSz="457200">
              <a:lnSpc>
                <a:spcPct val="90000"/>
              </a:lnSpc>
              <a:spcBef>
                <a:spcPct val="20000"/>
              </a:spcBef>
              <a:spcAft>
                <a:spcPts val="600"/>
              </a:spcAft>
              <a:buClr>
                <a:schemeClr val="tx2"/>
              </a:buClr>
              <a:buSzPct val="70000"/>
              <a:buFont typeface="Wingdings 2" charset="2"/>
              <a:buChar char=""/>
            </a:pPr>
            <a:endPar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defTabSz="457200">
              <a:lnSpc>
                <a:spcPct val="90000"/>
              </a:lnSpc>
              <a:spcBef>
                <a:spcPct val="20000"/>
              </a:spcBef>
              <a:spcAft>
                <a:spcPts val="600"/>
              </a:spcAft>
              <a:buClr>
                <a:schemeClr val="tx2"/>
              </a:buClr>
              <a:buSzPct val="70000"/>
              <a:buFont typeface="Wingdings 2" charset="2"/>
              <a:buChar char=""/>
            </a:pPr>
            <a:r>
              <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Modélisation</a:t>
            </a:r>
          </a:p>
          <a:p>
            <a:pPr marL="342900" indent="-306000" defTabSz="457200">
              <a:lnSpc>
                <a:spcPct val="90000"/>
              </a:lnSpc>
              <a:spcBef>
                <a:spcPct val="20000"/>
              </a:spcBef>
              <a:spcAft>
                <a:spcPts val="600"/>
              </a:spcAft>
              <a:buClr>
                <a:schemeClr val="tx2"/>
              </a:buClr>
              <a:buSzPct val="70000"/>
              <a:buFont typeface="Wingdings 2" charset="2"/>
              <a:buChar char=""/>
            </a:pPr>
            <a:endPar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defTabSz="457200">
              <a:lnSpc>
                <a:spcPct val="90000"/>
              </a:lnSpc>
              <a:spcBef>
                <a:spcPct val="20000"/>
              </a:spcBef>
              <a:spcAft>
                <a:spcPts val="600"/>
              </a:spcAft>
              <a:buClr>
                <a:schemeClr val="tx2"/>
              </a:buClr>
              <a:buSzPct val="70000"/>
              <a:buFont typeface="Wingdings 2" charset="2"/>
              <a:buChar char=""/>
            </a:pPr>
            <a:r>
              <a:rPr lang="fr-FR" sz="23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Production.</a:t>
            </a:r>
          </a:p>
        </p:txBody>
      </p:sp>
      <p:pic>
        <p:nvPicPr>
          <p:cNvPr id="7" name="Image 6">
            <a:extLst>
              <a:ext uri="{FF2B5EF4-FFF2-40B4-BE49-F238E27FC236}">
                <a16:creationId xmlns:a16="http://schemas.microsoft.com/office/drawing/2014/main" id="{F17BCCD7-BAAA-2504-7C41-9DDA890F316E}"/>
              </a:ext>
            </a:extLst>
          </p:cNvPr>
          <p:cNvPicPr>
            <a:picLocks noChangeAspect="1"/>
          </p:cNvPicPr>
          <p:nvPr/>
        </p:nvPicPr>
        <p:blipFill>
          <a:blip r:embed="rId2"/>
          <a:stretch>
            <a:fillRect/>
          </a:stretch>
        </p:blipFill>
        <p:spPr>
          <a:xfrm>
            <a:off x="6840132" y="1575410"/>
            <a:ext cx="4674415" cy="3622672"/>
          </a:xfrm>
          <a:prstGeom prst="rect">
            <a:avLst/>
          </a:prstGeom>
          <a:noFill/>
        </p:spPr>
      </p:pic>
    </p:spTree>
    <p:extLst>
      <p:ext uri="{BB962C8B-B14F-4D97-AF65-F5344CB8AC3E}">
        <p14:creationId xmlns:p14="http://schemas.microsoft.com/office/powerpoint/2010/main" val="123963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B55A0-0E91-4556-6422-D4E0AC13E9DE}"/>
              </a:ext>
            </a:extLst>
          </p:cNvPr>
          <p:cNvSpPr>
            <a:spLocks noGrp="1"/>
          </p:cNvSpPr>
          <p:nvPr>
            <p:ph type="title"/>
          </p:nvPr>
        </p:nvSpPr>
        <p:spPr>
          <a:xfrm>
            <a:off x="776008" y="0"/>
            <a:ext cx="10353762" cy="1257300"/>
          </a:xfrm>
        </p:spPr>
        <p:txBody>
          <a:bodyPr>
            <a:noAutofit/>
          </a:bodyPr>
          <a:lstStyle/>
          <a:p>
            <a:r>
              <a:rPr lang="fr-FR" sz="4400" dirty="0"/>
              <a:t>Phase 1 : </a:t>
            </a:r>
            <a:r>
              <a:rPr lang="fr-FR" sz="4400" dirty="0">
                <a:effectLst>
                  <a:outerShdw blurRad="38100" dist="38100" dir="2700000" algn="tl">
                    <a:srgbClr val="000000">
                      <a:alpha val="43137"/>
                    </a:srgbClr>
                  </a:outerShdw>
                </a:effectLst>
                <a:latin typeface="Arial Nova Light" panose="020B0304020202020204" pitchFamily="34" charset="0"/>
              </a:rPr>
              <a:t>Conception du produit data</a:t>
            </a:r>
            <a:endParaRPr lang="fr-FR" sz="4400" dirty="0"/>
          </a:p>
        </p:txBody>
      </p:sp>
      <p:sp>
        <p:nvSpPr>
          <p:cNvPr id="4" name="ZoneTexte 3">
            <a:extLst>
              <a:ext uri="{FF2B5EF4-FFF2-40B4-BE49-F238E27FC236}">
                <a16:creationId xmlns:a16="http://schemas.microsoft.com/office/drawing/2014/main" id="{BB0C2A01-7E5D-E351-2430-03C6EB3D84DC}"/>
              </a:ext>
            </a:extLst>
          </p:cNvPr>
          <p:cNvSpPr txBox="1"/>
          <p:nvPr/>
        </p:nvSpPr>
        <p:spPr>
          <a:xfrm>
            <a:off x="693107" y="1290553"/>
            <a:ext cx="10993677" cy="4432304"/>
          </a:xfrm>
          <a:prstGeom prst="rect">
            <a:avLst/>
          </a:prstGeom>
          <a:noFill/>
        </p:spPr>
        <p:txBody>
          <a:bodyPr wrap="square">
            <a:spAutoFit/>
          </a:bodyPr>
          <a:lstStyle/>
          <a:p>
            <a:pPr lvl="1">
              <a:lnSpc>
                <a:spcPct val="150000"/>
              </a:lnSpc>
            </a:pPr>
            <a:r>
              <a:rPr lang="fr-FR" sz="3200" b="1" u="sng" dirty="0"/>
              <a:t>Etude de Benchmark</a:t>
            </a:r>
          </a:p>
          <a:p>
            <a:pPr marL="800100" lvl="1" indent="-342900">
              <a:lnSpc>
                <a:spcPct val="150000"/>
              </a:lnSpc>
              <a:buFont typeface="Arial" panose="020B0604020202020204" pitchFamily="34" charset="0"/>
              <a:buChar char="•"/>
            </a:pPr>
            <a:r>
              <a:rPr lang="fr-FR" sz="3200" b="0" i="0" dirty="0">
                <a:effectLst/>
                <a:latin typeface="Arial Nova Light" panose="020B0304020202020204" pitchFamily="34" charset="0"/>
              </a:rPr>
              <a:t>Comment définir le succès du projet ?</a:t>
            </a:r>
          </a:p>
          <a:p>
            <a:pPr marL="800100" lvl="1" indent="-342900">
              <a:lnSpc>
                <a:spcPct val="150000"/>
              </a:lnSpc>
              <a:buFont typeface="Arial" panose="020B0604020202020204" pitchFamily="34" charset="0"/>
              <a:buChar char="•"/>
            </a:pPr>
            <a:r>
              <a:rPr lang="fr-FR" sz="3200" b="0" i="0" dirty="0">
                <a:effectLst/>
                <a:latin typeface="Arial Nova Light" panose="020B0304020202020204" pitchFamily="34" charset="0"/>
              </a:rPr>
              <a:t>Comment mesurer la performance du système ? </a:t>
            </a:r>
          </a:p>
          <a:p>
            <a:pPr marL="800100" lvl="1" indent="-342900">
              <a:lnSpc>
                <a:spcPct val="150000"/>
              </a:lnSpc>
              <a:buFont typeface="Arial" panose="020B0604020202020204" pitchFamily="34" charset="0"/>
              <a:buChar char="•"/>
            </a:pPr>
            <a:r>
              <a:rPr lang="fr-FR" sz="3200" b="0" i="0" dirty="0">
                <a:effectLst/>
                <a:latin typeface="Arial Nova Light" panose="020B0304020202020204" pitchFamily="34" charset="0"/>
              </a:rPr>
              <a:t>Quelle métrique utiliser pour le </a:t>
            </a:r>
            <a:r>
              <a:rPr lang="fr-FR" sz="3200" b="0" i="0" dirty="0" err="1">
                <a:effectLst/>
                <a:latin typeface="Arial Nova Light" panose="020B0304020202020204" pitchFamily="34" charset="0"/>
              </a:rPr>
              <a:t>scoring</a:t>
            </a:r>
            <a:r>
              <a:rPr lang="fr-FR" sz="3200" b="0" i="0" dirty="0">
                <a:effectLst/>
                <a:latin typeface="Arial Nova Light" panose="020B0304020202020204" pitchFamily="34" charset="0"/>
              </a:rPr>
              <a:t> du modèle ? </a:t>
            </a:r>
          </a:p>
          <a:p>
            <a:pPr marL="800100" lvl="1" indent="-342900">
              <a:lnSpc>
                <a:spcPct val="150000"/>
              </a:lnSpc>
              <a:buFont typeface="Arial" panose="020B0604020202020204" pitchFamily="34" charset="0"/>
              <a:buChar char="•"/>
            </a:pPr>
            <a:r>
              <a:rPr lang="fr-FR" sz="3200" b="0" i="0" dirty="0">
                <a:effectLst/>
                <a:latin typeface="Arial Nova Light" panose="020B0304020202020204" pitchFamily="34" charset="0"/>
              </a:rPr>
              <a:t>Quel score sera-t-il nécessaire d'obtenir pour réaliser les objectifs du projet ? </a:t>
            </a:r>
          </a:p>
        </p:txBody>
      </p:sp>
    </p:spTree>
    <p:extLst>
      <p:ext uri="{BB962C8B-B14F-4D97-AF65-F5344CB8AC3E}">
        <p14:creationId xmlns:p14="http://schemas.microsoft.com/office/powerpoint/2010/main" val="250554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22F40-D5EC-A9A2-089B-1541D5F286B0}"/>
              </a:ext>
            </a:extLst>
          </p:cNvPr>
          <p:cNvSpPr>
            <a:spLocks noGrp="1"/>
          </p:cNvSpPr>
          <p:nvPr>
            <p:ph type="title"/>
          </p:nvPr>
        </p:nvSpPr>
        <p:spPr>
          <a:xfrm>
            <a:off x="901269" y="146137"/>
            <a:ext cx="10353762" cy="1257300"/>
          </a:xfrm>
        </p:spPr>
        <p:txBody>
          <a:bodyPr/>
          <a:lstStyle/>
          <a:p>
            <a:r>
              <a:rPr lang="fr-FR" b="1" u="sng" dirty="0"/>
              <a:t>Phase 2 : Modélisation</a:t>
            </a:r>
          </a:p>
        </p:txBody>
      </p:sp>
      <p:sp>
        <p:nvSpPr>
          <p:cNvPr id="10" name="ZoneTexte 9">
            <a:extLst>
              <a:ext uri="{FF2B5EF4-FFF2-40B4-BE49-F238E27FC236}">
                <a16:creationId xmlns:a16="http://schemas.microsoft.com/office/drawing/2014/main" id="{8E81A707-E1FE-1F97-D3B2-176BD72110F1}"/>
              </a:ext>
            </a:extLst>
          </p:cNvPr>
          <p:cNvSpPr txBox="1"/>
          <p:nvPr/>
        </p:nvSpPr>
        <p:spPr>
          <a:xfrm>
            <a:off x="1052186" y="1928667"/>
            <a:ext cx="10872592" cy="3046988"/>
          </a:xfrm>
          <a:prstGeom prst="rect">
            <a:avLst/>
          </a:prstGeom>
          <a:noFill/>
        </p:spPr>
        <p:txBody>
          <a:bodyPr wrap="square">
            <a:spAutoFit/>
          </a:bodyPr>
          <a:lstStyle/>
          <a:p>
            <a:r>
              <a:rPr lang="fr-FR" sz="3200" dirty="0">
                <a:latin typeface="Arial Nova Light" panose="020B0304020202020204" pitchFamily="34" charset="0"/>
              </a:rPr>
              <a:t>Le but de l'étape de Machine Learning est d'obtenir un modèle qui soit :</a:t>
            </a:r>
          </a:p>
          <a:p>
            <a:endParaRPr lang="fr-FR" sz="3200" dirty="0">
              <a:latin typeface="Arial Nova Light" panose="020B0304020202020204" pitchFamily="34" charset="0"/>
            </a:endParaRPr>
          </a:p>
          <a:p>
            <a:pPr marL="457200" indent="-457200">
              <a:buFont typeface="Wingdings" panose="05000000000000000000" pitchFamily="2" charset="2"/>
              <a:buChar char="ü"/>
            </a:pPr>
            <a:r>
              <a:rPr lang="fr-FR" sz="3200" b="1" dirty="0">
                <a:solidFill>
                  <a:srgbClr val="FF0000"/>
                </a:solidFill>
                <a:latin typeface="Arial Nova Light" panose="020B0304020202020204" pitchFamily="34" charset="0"/>
              </a:rPr>
              <a:t>Performant</a:t>
            </a:r>
            <a:r>
              <a:rPr lang="fr-FR" sz="3200" dirty="0">
                <a:solidFill>
                  <a:srgbClr val="FF0000"/>
                </a:solidFill>
                <a:latin typeface="Arial Nova Light" panose="020B0304020202020204" pitchFamily="34" charset="0"/>
              </a:rPr>
              <a:t> </a:t>
            </a:r>
            <a:r>
              <a:rPr lang="fr-FR" sz="3200" dirty="0">
                <a:latin typeface="Arial Nova Light" panose="020B0304020202020204" pitchFamily="34" charset="0"/>
              </a:rPr>
              <a:t>: bon score vis-à-vis de la métrique choisie ;</a:t>
            </a:r>
          </a:p>
          <a:p>
            <a:endParaRPr lang="fr-FR" sz="3200" dirty="0">
              <a:latin typeface="Arial Nova Light" panose="020B0304020202020204" pitchFamily="34" charset="0"/>
            </a:endParaRPr>
          </a:p>
          <a:p>
            <a:pPr marL="457200" indent="-457200">
              <a:buFont typeface="Wingdings" panose="05000000000000000000" pitchFamily="2" charset="2"/>
              <a:buChar char="ü"/>
            </a:pPr>
            <a:r>
              <a:rPr lang="fr-FR" sz="3200" b="1" dirty="0">
                <a:solidFill>
                  <a:srgbClr val="FF0000"/>
                </a:solidFill>
                <a:latin typeface="Arial Nova Light" panose="020B0304020202020204" pitchFamily="34" charset="0"/>
              </a:rPr>
              <a:t>Robuste</a:t>
            </a:r>
            <a:r>
              <a:rPr lang="fr-FR" sz="3200" dirty="0">
                <a:latin typeface="Arial Nova Light" panose="020B0304020202020204" pitchFamily="34" charset="0"/>
              </a:rPr>
              <a:t> : stable face à de nouvelles données. </a:t>
            </a:r>
          </a:p>
        </p:txBody>
      </p:sp>
    </p:spTree>
    <p:extLst>
      <p:ext uri="{BB962C8B-B14F-4D97-AF65-F5344CB8AC3E}">
        <p14:creationId xmlns:p14="http://schemas.microsoft.com/office/powerpoint/2010/main" val="376255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22F40-D5EC-A9A2-089B-1541D5F286B0}"/>
              </a:ext>
            </a:extLst>
          </p:cNvPr>
          <p:cNvSpPr>
            <a:spLocks noGrp="1"/>
          </p:cNvSpPr>
          <p:nvPr>
            <p:ph type="title"/>
          </p:nvPr>
        </p:nvSpPr>
        <p:spPr>
          <a:xfrm>
            <a:off x="901269" y="146137"/>
            <a:ext cx="10353762" cy="1257300"/>
          </a:xfrm>
        </p:spPr>
        <p:txBody>
          <a:bodyPr/>
          <a:lstStyle/>
          <a:p>
            <a:r>
              <a:rPr lang="fr-FR" b="1" u="sng" dirty="0"/>
              <a:t>Phase 2 : Modélisation</a:t>
            </a:r>
          </a:p>
        </p:txBody>
      </p:sp>
      <p:sp>
        <p:nvSpPr>
          <p:cNvPr id="6" name="ZoneTexte 5">
            <a:extLst>
              <a:ext uri="{FF2B5EF4-FFF2-40B4-BE49-F238E27FC236}">
                <a16:creationId xmlns:a16="http://schemas.microsoft.com/office/drawing/2014/main" id="{7DD40704-EEAE-DB44-823E-292790F8A919}"/>
              </a:ext>
            </a:extLst>
          </p:cNvPr>
          <p:cNvSpPr txBox="1"/>
          <p:nvPr/>
        </p:nvSpPr>
        <p:spPr>
          <a:xfrm>
            <a:off x="951979" y="1705741"/>
            <a:ext cx="10910169" cy="3970318"/>
          </a:xfrm>
          <a:prstGeom prst="rect">
            <a:avLst/>
          </a:prstGeom>
          <a:noFill/>
        </p:spPr>
        <p:txBody>
          <a:bodyPr wrap="square">
            <a:spAutoFit/>
          </a:bodyPr>
          <a:lstStyle/>
          <a:p>
            <a:r>
              <a:rPr lang="fr-FR" dirty="0">
                <a:latin typeface="Arial Nova Light" panose="020B0304020202020204" pitchFamily="34" charset="0"/>
              </a:rPr>
              <a:t>Les étapes de Machine Learning vont constituer en une série d'itérations des étapes suivantes :</a:t>
            </a:r>
          </a:p>
          <a:p>
            <a:endParaRPr lang="fr-FR" b="1" u="sng" dirty="0">
              <a:latin typeface="Arial Nova Light" panose="020B0304020202020204" pitchFamily="34" charset="0"/>
            </a:endParaRPr>
          </a:p>
          <a:p>
            <a:r>
              <a:rPr lang="fr-FR" b="1" u="sng" dirty="0">
                <a:latin typeface="Arial Nova Light" panose="020B0304020202020204" pitchFamily="34" charset="0"/>
              </a:rPr>
              <a:t>étape 1 : mettre en forme des données :</a:t>
            </a:r>
          </a:p>
          <a:p>
            <a:pPr marL="342900" indent="-342900">
              <a:buFont typeface="Wingdings" panose="05000000000000000000" pitchFamily="2" charset="2"/>
              <a:buChar char="q"/>
            </a:pPr>
            <a:r>
              <a:rPr lang="fr-FR" dirty="0">
                <a:latin typeface="Arial Nova Light" panose="020B0304020202020204" pitchFamily="34" charset="0"/>
              </a:rPr>
              <a:t>nettoyer les données, c’est-à-dire résoudre les outliers (données aberrantes, en français) et les données manquantes,</a:t>
            </a:r>
          </a:p>
          <a:p>
            <a:pPr marL="342900" indent="-342900">
              <a:buFont typeface="Wingdings" panose="05000000000000000000" pitchFamily="2" charset="2"/>
              <a:buChar char="q"/>
            </a:pPr>
            <a:r>
              <a:rPr lang="fr-FR" dirty="0">
                <a:latin typeface="Arial Nova Light" panose="020B0304020202020204" pitchFamily="34" charset="0"/>
              </a:rPr>
              <a:t>créer de nouvelles variables à partir de variables existantes, feature engineering, (prendre le carré ou le long d'un prix),</a:t>
            </a:r>
          </a:p>
          <a:p>
            <a:pPr marL="342900" indent="-342900">
              <a:buFont typeface="Wingdings" panose="05000000000000000000" pitchFamily="2" charset="2"/>
              <a:buChar char="q"/>
            </a:pPr>
            <a:r>
              <a:rPr lang="fr-FR" dirty="0">
                <a:latin typeface="Arial Nova Light" panose="020B0304020202020204" pitchFamily="34" charset="0"/>
              </a:rPr>
              <a:t>numériser les données catégoriques, textuelles ou images pour qu'elles soient ingérables par un modèle ;</a:t>
            </a:r>
          </a:p>
          <a:p>
            <a:endParaRPr lang="fr-FR" dirty="0">
              <a:latin typeface="Arial Nova Light" panose="020B0304020202020204" pitchFamily="34" charset="0"/>
            </a:endParaRPr>
          </a:p>
          <a:p>
            <a:r>
              <a:rPr lang="fr-FR" b="1" u="sng" dirty="0">
                <a:latin typeface="Arial Nova Light" panose="020B0304020202020204" pitchFamily="34" charset="0"/>
              </a:rPr>
              <a:t>étape 2 : choisir le type de modèle: GLM, </a:t>
            </a:r>
            <a:r>
              <a:rPr lang="fr-FR" b="1" u="sng" dirty="0" err="1">
                <a:latin typeface="Arial Nova Light" panose="020B0304020202020204" pitchFamily="34" charset="0"/>
              </a:rPr>
              <a:t>Tree</a:t>
            </a:r>
            <a:r>
              <a:rPr lang="fr-FR" b="1" u="sng" dirty="0">
                <a:latin typeface="Arial Nova Light" panose="020B0304020202020204" pitchFamily="34" charset="0"/>
              </a:rPr>
              <a:t>, NN ou autre</a:t>
            </a:r>
          </a:p>
          <a:p>
            <a:endParaRPr lang="fr-FR" dirty="0">
              <a:latin typeface="Arial Nova Light" panose="020B0304020202020204" pitchFamily="34" charset="0"/>
            </a:endParaRPr>
          </a:p>
          <a:p>
            <a:r>
              <a:rPr lang="fr-FR" u="sng" dirty="0">
                <a:latin typeface="Arial Nova Light" panose="020B0304020202020204" pitchFamily="34" charset="0"/>
              </a:rPr>
              <a:t>étape 3 : répartir les données avec une partie réservée pour l'entraînement et l'autre pour la validation ;</a:t>
            </a:r>
          </a:p>
          <a:p>
            <a:endParaRPr lang="fr-FR" b="1" u="sng" dirty="0">
              <a:latin typeface="Arial Nova Light" panose="020B0304020202020204" pitchFamily="34" charset="0"/>
            </a:endParaRPr>
          </a:p>
          <a:p>
            <a:r>
              <a:rPr lang="fr-FR" b="1" u="sng" dirty="0">
                <a:latin typeface="Arial Nova Light" panose="020B0304020202020204" pitchFamily="34" charset="0"/>
              </a:rPr>
              <a:t>étape 4 : optimiser les paramètres du modèle.</a:t>
            </a:r>
          </a:p>
        </p:txBody>
      </p:sp>
    </p:spTree>
    <p:extLst>
      <p:ext uri="{BB962C8B-B14F-4D97-AF65-F5344CB8AC3E}">
        <p14:creationId xmlns:p14="http://schemas.microsoft.com/office/powerpoint/2010/main" val="2782676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22F40-D5EC-A9A2-089B-1541D5F286B0}"/>
              </a:ext>
            </a:extLst>
          </p:cNvPr>
          <p:cNvSpPr>
            <a:spLocks noGrp="1"/>
          </p:cNvSpPr>
          <p:nvPr>
            <p:ph type="title"/>
          </p:nvPr>
        </p:nvSpPr>
        <p:spPr>
          <a:xfrm>
            <a:off x="313152" y="471814"/>
            <a:ext cx="4620684" cy="1821918"/>
          </a:xfrm>
        </p:spPr>
        <p:txBody>
          <a:bodyPr anchor="b">
            <a:normAutofit/>
          </a:bodyPr>
          <a:lstStyle/>
          <a:p>
            <a:r>
              <a:rPr lang="fr-FR" sz="3600" b="1" u="sng" dirty="0"/>
              <a:t>Phase 2 : </a:t>
            </a:r>
            <a:br>
              <a:rPr lang="fr-FR" sz="3600" b="1" u="sng" dirty="0"/>
            </a:br>
            <a:r>
              <a:rPr lang="fr-FR" sz="3600" b="1" u="sng" dirty="0"/>
              <a:t>Modélisation</a:t>
            </a:r>
          </a:p>
        </p:txBody>
      </p:sp>
      <p:pic>
        <p:nvPicPr>
          <p:cNvPr id="4" name="Image 3">
            <a:extLst>
              <a:ext uri="{FF2B5EF4-FFF2-40B4-BE49-F238E27FC236}">
                <a16:creationId xmlns:a16="http://schemas.microsoft.com/office/drawing/2014/main" id="{59C01595-D92A-1E59-EFF1-F26D6CFF49A9}"/>
              </a:ext>
            </a:extLst>
          </p:cNvPr>
          <p:cNvPicPr>
            <a:picLocks noChangeAspect="1"/>
          </p:cNvPicPr>
          <p:nvPr/>
        </p:nvPicPr>
        <p:blipFill>
          <a:blip r:embed="rId2"/>
          <a:stretch>
            <a:fillRect/>
          </a:stretch>
        </p:blipFill>
        <p:spPr>
          <a:xfrm>
            <a:off x="5273348" y="359080"/>
            <a:ext cx="6369314" cy="6066773"/>
          </a:xfrm>
          <a:prstGeom prst="rect">
            <a:avLst/>
          </a:prstGeom>
          <a:noFill/>
        </p:spPr>
      </p:pic>
      <p:sp>
        <p:nvSpPr>
          <p:cNvPr id="9" name="Text Placeholder 3">
            <a:extLst>
              <a:ext uri="{FF2B5EF4-FFF2-40B4-BE49-F238E27FC236}">
                <a16:creationId xmlns:a16="http://schemas.microsoft.com/office/drawing/2014/main" id="{C023FB40-9FF2-4A4E-06D4-E6A65D685D50}"/>
              </a:ext>
            </a:extLst>
          </p:cNvPr>
          <p:cNvSpPr>
            <a:spLocks noGrp="1"/>
          </p:cNvSpPr>
          <p:nvPr>
            <p:ph type="body" sz="half" idx="2"/>
          </p:nvPr>
        </p:nvSpPr>
        <p:spPr>
          <a:xfrm>
            <a:off x="913795" y="2673351"/>
            <a:ext cx="3706889" cy="3016250"/>
          </a:xfrm>
        </p:spPr>
        <p:txBody>
          <a:bodyPr>
            <a:normAutofit/>
          </a:bodyPr>
          <a:lstStyle/>
          <a:p>
            <a:r>
              <a:rPr lang="en-US" sz="2000" dirty="0"/>
              <a:t>Etapes de prototypage/</a:t>
            </a:r>
            <a:r>
              <a:rPr lang="en-US" sz="2000" dirty="0" err="1"/>
              <a:t>modélisation</a:t>
            </a:r>
            <a:endParaRPr lang="en-US" sz="2000" dirty="0"/>
          </a:p>
        </p:txBody>
      </p:sp>
    </p:spTree>
    <p:extLst>
      <p:ext uri="{BB962C8B-B14F-4D97-AF65-F5344CB8AC3E}">
        <p14:creationId xmlns:p14="http://schemas.microsoft.com/office/powerpoint/2010/main" val="1457540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7BD11-79AD-8D88-9EEC-8A998DE16180}"/>
              </a:ext>
            </a:extLst>
          </p:cNvPr>
          <p:cNvSpPr>
            <a:spLocks noGrp="1"/>
          </p:cNvSpPr>
          <p:nvPr>
            <p:ph type="title"/>
          </p:nvPr>
        </p:nvSpPr>
        <p:spPr>
          <a:xfrm>
            <a:off x="1101685" y="0"/>
            <a:ext cx="10353762" cy="1257300"/>
          </a:xfrm>
        </p:spPr>
        <p:txBody>
          <a:bodyPr>
            <a:normAutofit fontScale="90000"/>
          </a:bodyPr>
          <a:lstStyle/>
          <a:p>
            <a:r>
              <a:rPr lang="fr-FR" dirty="0"/>
              <a:t>Phase 3 : Mise en production ou déploiement</a:t>
            </a:r>
          </a:p>
        </p:txBody>
      </p:sp>
      <p:sp>
        <p:nvSpPr>
          <p:cNvPr id="6" name="ZoneTexte 5">
            <a:extLst>
              <a:ext uri="{FF2B5EF4-FFF2-40B4-BE49-F238E27FC236}">
                <a16:creationId xmlns:a16="http://schemas.microsoft.com/office/drawing/2014/main" id="{003B4000-5BC2-FF0E-25F7-793E05F33372}"/>
              </a:ext>
            </a:extLst>
          </p:cNvPr>
          <p:cNvSpPr txBox="1"/>
          <p:nvPr/>
        </p:nvSpPr>
        <p:spPr>
          <a:xfrm>
            <a:off x="1202498" y="1183925"/>
            <a:ext cx="10158609" cy="2308324"/>
          </a:xfrm>
          <a:prstGeom prst="rect">
            <a:avLst/>
          </a:prstGeom>
          <a:noFill/>
        </p:spPr>
        <p:txBody>
          <a:bodyPr wrap="square">
            <a:spAutoFit/>
          </a:bodyPr>
          <a:lstStyle/>
          <a:p>
            <a:pPr algn="just"/>
            <a:r>
              <a:rPr lang="fr-FR" dirty="0">
                <a:latin typeface="Arial Nova Light" panose="020B0304020202020204" pitchFamily="34" charset="0"/>
              </a:rPr>
              <a:t>Pour bien comprendre l'importance de cette étape, pensez à la mise en production de centaines voire de milliers de modèles en parallèle, qui doivent être automatiquement :</a:t>
            </a:r>
          </a:p>
          <a:p>
            <a:pPr marL="742950" lvl="1" indent="-285750" algn="just">
              <a:buFont typeface="Wingdings" panose="05000000000000000000" pitchFamily="2" charset="2"/>
              <a:buChar char="ü"/>
            </a:pPr>
            <a:r>
              <a:rPr lang="fr-FR" dirty="0">
                <a:latin typeface="Arial Nova Light" panose="020B0304020202020204" pitchFamily="34" charset="0"/>
              </a:rPr>
              <a:t> mis à jour</a:t>
            </a:r>
          </a:p>
          <a:p>
            <a:pPr marL="742950" lvl="1" indent="-285750" algn="just">
              <a:buFont typeface="Wingdings" panose="05000000000000000000" pitchFamily="2" charset="2"/>
              <a:buChar char="ü"/>
            </a:pPr>
            <a:r>
              <a:rPr lang="fr-FR" dirty="0">
                <a:latin typeface="Arial Nova Light" panose="020B0304020202020204" pitchFamily="34" charset="0"/>
              </a:rPr>
              <a:t> (ré)entraînés</a:t>
            </a:r>
          </a:p>
          <a:p>
            <a:pPr marL="742950" lvl="1" indent="-285750" algn="just">
              <a:buFont typeface="Wingdings" panose="05000000000000000000" pitchFamily="2" charset="2"/>
              <a:buChar char="ü"/>
            </a:pPr>
            <a:r>
              <a:rPr lang="fr-FR" dirty="0">
                <a:latin typeface="Arial Nova Light" panose="020B0304020202020204" pitchFamily="34" charset="0"/>
              </a:rPr>
              <a:t> déployés</a:t>
            </a:r>
          </a:p>
          <a:p>
            <a:pPr marL="742950" lvl="1" indent="-285750" algn="just">
              <a:buFont typeface="Wingdings" panose="05000000000000000000" pitchFamily="2" charset="2"/>
              <a:buChar char="ü"/>
            </a:pPr>
            <a:r>
              <a:rPr lang="fr-FR" dirty="0">
                <a:latin typeface="Arial Nova Light" panose="020B0304020202020204" pitchFamily="34" charset="0"/>
              </a:rPr>
              <a:t> surveillés</a:t>
            </a:r>
          </a:p>
          <a:p>
            <a:pPr algn="just"/>
            <a:r>
              <a:rPr lang="fr-FR" dirty="0">
                <a:latin typeface="Arial Nova Light" panose="020B0304020202020204" pitchFamily="34" charset="0"/>
              </a:rPr>
              <a:t>Au-delà des tâches d'intégration et de systématisation, le </a:t>
            </a:r>
            <a:r>
              <a:rPr lang="fr-FR" dirty="0" err="1">
                <a:latin typeface="Arial Nova Light" panose="020B0304020202020204" pitchFamily="34" charset="0"/>
              </a:rPr>
              <a:t>MLOps</a:t>
            </a:r>
            <a:r>
              <a:rPr lang="fr-FR" dirty="0">
                <a:latin typeface="Arial Nova Light" panose="020B0304020202020204" pitchFamily="34" charset="0"/>
              </a:rPr>
              <a:t> ou DevOps va devoir surveiller les modèles en production.</a:t>
            </a:r>
          </a:p>
        </p:txBody>
      </p:sp>
      <p:sp>
        <p:nvSpPr>
          <p:cNvPr id="12" name="ZoneTexte 11">
            <a:extLst>
              <a:ext uri="{FF2B5EF4-FFF2-40B4-BE49-F238E27FC236}">
                <a16:creationId xmlns:a16="http://schemas.microsoft.com/office/drawing/2014/main" id="{9B95C29B-5130-5F90-05BA-777E09F3DDFA}"/>
              </a:ext>
            </a:extLst>
          </p:cNvPr>
          <p:cNvSpPr txBox="1"/>
          <p:nvPr/>
        </p:nvSpPr>
        <p:spPr>
          <a:xfrm>
            <a:off x="1180577" y="3461678"/>
            <a:ext cx="10205581" cy="1477328"/>
          </a:xfrm>
          <a:prstGeom prst="rect">
            <a:avLst/>
          </a:prstGeom>
          <a:noFill/>
        </p:spPr>
        <p:txBody>
          <a:bodyPr wrap="square">
            <a:spAutoFit/>
          </a:bodyPr>
          <a:lstStyle/>
          <a:p>
            <a:r>
              <a:rPr lang="fr-FR" dirty="0">
                <a:latin typeface="Arial Nova Light" panose="020B0304020202020204" pitchFamily="34" charset="0"/>
              </a:rPr>
              <a:t>Les modèles risquent à un moment de perdre de leur efficacité et il faudra les réentraîner, les modifier (ajouter de nouvelles variables) et les redéployer.</a:t>
            </a:r>
          </a:p>
          <a:p>
            <a:endParaRPr lang="fr-FR" dirty="0">
              <a:latin typeface="Arial Nova Light" panose="020B0304020202020204" pitchFamily="34" charset="0"/>
            </a:endParaRPr>
          </a:p>
          <a:p>
            <a:r>
              <a:rPr lang="fr-FR" dirty="0">
                <a:latin typeface="Arial Nova Light" panose="020B0304020202020204" pitchFamily="34" charset="0"/>
              </a:rPr>
              <a:t>Pensez aux crises mondiales récentes, crises économiques, guerres, pandémies, bouleversements climatiques, qui ont et qui vont continuer de chambouler de nombreux modèles de prédiction.</a:t>
            </a:r>
          </a:p>
        </p:txBody>
      </p:sp>
      <p:sp>
        <p:nvSpPr>
          <p:cNvPr id="16" name="ZoneTexte 15">
            <a:extLst>
              <a:ext uri="{FF2B5EF4-FFF2-40B4-BE49-F238E27FC236}">
                <a16:creationId xmlns:a16="http://schemas.microsoft.com/office/drawing/2014/main" id="{4189E127-3CD3-BF20-7502-E697C59868D1}"/>
              </a:ext>
            </a:extLst>
          </p:cNvPr>
          <p:cNvSpPr txBox="1"/>
          <p:nvPr/>
        </p:nvSpPr>
        <p:spPr>
          <a:xfrm>
            <a:off x="1205629" y="4954413"/>
            <a:ext cx="10243160" cy="923330"/>
          </a:xfrm>
          <a:prstGeom prst="rect">
            <a:avLst/>
          </a:prstGeom>
          <a:noFill/>
        </p:spPr>
        <p:txBody>
          <a:bodyPr wrap="square">
            <a:spAutoFit/>
          </a:bodyPr>
          <a:lstStyle/>
          <a:p>
            <a:r>
              <a:rPr lang="fr-FR" dirty="0">
                <a:latin typeface="Arial Nova Light" panose="020B0304020202020204" pitchFamily="34" charset="0"/>
              </a:rPr>
              <a:t>On parle alors de drift du modèle. En termes d'outillage on passe de Python et de librairies de ML (</a:t>
            </a:r>
            <a:r>
              <a:rPr lang="fr-FR" dirty="0" err="1">
                <a:latin typeface="Arial Nova Light" panose="020B0304020202020204" pitchFamily="34" charset="0"/>
              </a:rPr>
              <a:t>scikit-learn</a:t>
            </a:r>
            <a:r>
              <a:rPr lang="fr-FR" dirty="0">
                <a:latin typeface="Arial Nova Light" panose="020B0304020202020204" pitchFamily="34" charset="0"/>
              </a:rPr>
              <a:t>, </a:t>
            </a:r>
            <a:r>
              <a:rPr lang="fr-FR" dirty="0" err="1">
                <a:latin typeface="Arial Nova Light" panose="020B0304020202020204" pitchFamily="34" charset="0"/>
              </a:rPr>
              <a:t>PyTorch</a:t>
            </a:r>
            <a:r>
              <a:rPr lang="fr-FR" dirty="0">
                <a:latin typeface="Arial Nova Light" panose="020B0304020202020204" pitchFamily="34" charset="0"/>
              </a:rPr>
              <a:t>, </a:t>
            </a:r>
            <a:r>
              <a:rPr lang="fr-FR" dirty="0" err="1">
                <a:latin typeface="Arial Nova Light" panose="020B0304020202020204" pitchFamily="34" charset="0"/>
              </a:rPr>
              <a:t>TensorFlow</a:t>
            </a:r>
            <a:r>
              <a:rPr lang="fr-FR" dirty="0">
                <a:latin typeface="Arial Nova Light" panose="020B0304020202020204" pitchFamily="34" charset="0"/>
              </a:rPr>
              <a:t>) à des plateformes de gestion des actifs à large échelle comme </a:t>
            </a:r>
            <a:r>
              <a:rPr lang="fr-FR" dirty="0" err="1">
                <a:latin typeface="Arial Nova Light" panose="020B0304020202020204" pitchFamily="34" charset="0"/>
              </a:rPr>
              <a:t>Kubernetes</a:t>
            </a:r>
            <a:r>
              <a:rPr lang="fr-FR" dirty="0">
                <a:latin typeface="Arial Nova Light" panose="020B0304020202020204" pitchFamily="34" charset="0"/>
              </a:rPr>
              <a:t> et des outils de mise en production et surveillance comme </a:t>
            </a:r>
            <a:r>
              <a:rPr lang="fr-FR" dirty="0" err="1">
                <a:latin typeface="Arial Nova Light" panose="020B0304020202020204" pitchFamily="34" charset="0"/>
              </a:rPr>
              <a:t>Seldon</a:t>
            </a:r>
            <a:r>
              <a:rPr lang="fr-FR" dirty="0">
                <a:latin typeface="Arial Nova Light" panose="020B0304020202020204" pitchFamily="34" charset="0"/>
              </a:rPr>
              <a:t> ou </a:t>
            </a:r>
            <a:r>
              <a:rPr lang="fr-FR" dirty="0" err="1">
                <a:latin typeface="Arial Nova Light" panose="020B0304020202020204" pitchFamily="34" charset="0"/>
              </a:rPr>
              <a:t>MLflow</a:t>
            </a:r>
            <a:r>
              <a:rPr lang="fr-FR" dirty="0">
                <a:latin typeface="Arial Nova Light" panose="020B0304020202020204" pitchFamily="34" charset="0"/>
              </a:rPr>
              <a:t>.</a:t>
            </a:r>
          </a:p>
        </p:txBody>
      </p:sp>
      <p:sp>
        <p:nvSpPr>
          <p:cNvPr id="18" name="ZoneTexte 17">
            <a:extLst>
              <a:ext uri="{FF2B5EF4-FFF2-40B4-BE49-F238E27FC236}">
                <a16:creationId xmlns:a16="http://schemas.microsoft.com/office/drawing/2014/main" id="{C5DCEE69-0771-DC90-0B47-D1AFAAB3D589}"/>
              </a:ext>
            </a:extLst>
          </p:cNvPr>
          <p:cNvSpPr txBox="1"/>
          <p:nvPr/>
        </p:nvSpPr>
        <p:spPr>
          <a:xfrm>
            <a:off x="1431097" y="6146527"/>
            <a:ext cx="11708705" cy="369332"/>
          </a:xfrm>
          <a:prstGeom prst="rect">
            <a:avLst/>
          </a:prstGeom>
          <a:noFill/>
        </p:spPr>
        <p:txBody>
          <a:bodyPr wrap="square">
            <a:spAutoFit/>
          </a:bodyPr>
          <a:lstStyle/>
          <a:p>
            <a:pPr algn="l">
              <a:buFont typeface="Arial" panose="020B0604020202020204" pitchFamily="34" charset="0"/>
              <a:buChar char="•"/>
            </a:pPr>
            <a:r>
              <a:rPr lang="fr-FR" b="0" i="0" dirty="0">
                <a:solidFill>
                  <a:srgbClr val="271A38"/>
                </a:solidFill>
                <a:effectLst/>
                <a:highlight>
                  <a:srgbClr val="FFFFFF"/>
                </a:highlight>
                <a:latin typeface="Inter"/>
              </a:rPr>
              <a:t>Il faut régulièrement </a:t>
            </a:r>
            <a:r>
              <a:rPr lang="fr-FR" b="0" i="0" dirty="0" err="1">
                <a:solidFill>
                  <a:srgbClr val="271A38"/>
                </a:solidFill>
                <a:effectLst/>
                <a:highlight>
                  <a:srgbClr val="FFFFFF"/>
                </a:highlight>
                <a:latin typeface="Inter"/>
              </a:rPr>
              <a:t>ré-entraîner</a:t>
            </a:r>
            <a:r>
              <a:rPr lang="fr-FR" b="0" i="0" dirty="0">
                <a:solidFill>
                  <a:srgbClr val="271A38"/>
                </a:solidFill>
                <a:effectLst/>
                <a:highlight>
                  <a:srgbClr val="FFFFFF"/>
                </a:highlight>
                <a:latin typeface="Inter"/>
              </a:rPr>
              <a:t> un modèle pour qu'il s'adapte aux évolutions naturelles des données.</a:t>
            </a:r>
          </a:p>
        </p:txBody>
      </p:sp>
    </p:spTree>
    <p:extLst>
      <p:ext uri="{BB962C8B-B14F-4D97-AF65-F5344CB8AC3E}">
        <p14:creationId xmlns:p14="http://schemas.microsoft.com/office/powerpoint/2010/main" val="3734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559F60-4CE1-4E2F-86EA-1B60679F1F4A}"/>
              </a:ext>
            </a:extLst>
          </p:cNvPr>
          <p:cNvSpPr>
            <a:spLocks noGrp="1"/>
          </p:cNvSpPr>
          <p:nvPr>
            <p:ph type="title"/>
          </p:nvPr>
        </p:nvSpPr>
        <p:spPr>
          <a:xfrm>
            <a:off x="888743" y="171189"/>
            <a:ext cx="10353762" cy="1257300"/>
          </a:xfrm>
        </p:spPr>
        <p:txBody>
          <a:bodyPr rtlCol="0" anchor="ctr">
            <a:normAutofit/>
          </a:bodyPr>
          <a:lstStyle/>
          <a:p>
            <a:r>
              <a:rPr lang="fr-FR" dirty="0"/>
              <a:t>Produit data</a:t>
            </a:r>
          </a:p>
        </p:txBody>
      </p:sp>
      <p:sp>
        <p:nvSpPr>
          <p:cNvPr id="24" name="Espace réservé du contenu 2">
            <a:extLst>
              <a:ext uri="{FF2B5EF4-FFF2-40B4-BE49-F238E27FC236}">
                <a16:creationId xmlns:a16="http://schemas.microsoft.com/office/drawing/2014/main" id="{F260476B-CCA6-412B-A9C5-399C34AE6F05}"/>
              </a:ext>
            </a:extLst>
          </p:cNvPr>
          <p:cNvSpPr>
            <a:spLocks noGrp="1"/>
          </p:cNvSpPr>
          <p:nvPr>
            <p:ph idx="1"/>
          </p:nvPr>
        </p:nvSpPr>
        <p:spPr>
          <a:xfrm>
            <a:off x="1302102" y="1174577"/>
            <a:ext cx="10353762" cy="716854"/>
          </a:xfrm>
        </p:spPr>
        <p:txBody>
          <a:bodyPr rtlCol="0" anchor="t">
            <a:normAutofit/>
          </a:bodyPr>
          <a:lstStyle/>
          <a:p>
            <a:pPr marL="36900" lvl="0" indent="0" algn="ctr" rtl="0">
              <a:buNone/>
            </a:pPr>
            <a:r>
              <a:rPr lang="fr-FR" dirty="0"/>
              <a:t>Problème à résoudre ou question à répondre</a:t>
            </a:r>
          </a:p>
          <a:p>
            <a:pPr algn="ctr" rtl="0"/>
            <a:endParaRPr lang="fr-FR" dirty="0"/>
          </a:p>
        </p:txBody>
      </p:sp>
      <p:cxnSp>
        <p:nvCxnSpPr>
          <p:cNvPr id="5" name="Connecteur droit avec flèche 4">
            <a:extLst>
              <a:ext uri="{FF2B5EF4-FFF2-40B4-BE49-F238E27FC236}">
                <a16:creationId xmlns:a16="http://schemas.microsoft.com/office/drawing/2014/main" id="{D79DF489-3819-2A23-3238-7F67D1040256}"/>
              </a:ext>
            </a:extLst>
          </p:cNvPr>
          <p:cNvCxnSpPr>
            <a:cxnSpLocks/>
          </p:cNvCxnSpPr>
          <p:nvPr/>
        </p:nvCxnSpPr>
        <p:spPr>
          <a:xfrm flipH="1">
            <a:off x="4684734" y="1665962"/>
            <a:ext cx="588724" cy="48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D5736BCD-AA04-7578-7F99-7C86F95C6675}"/>
              </a:ext>
            </a:extLst>
          </p:cNvPr>
          <p:cNvCxnSpPr>
            <a:cxnSpLocks/>
          </p:cNvCxnSpPr>
          <p:nvPr/>
        </p:nvCxnSpPr>
        <p:spPr>
          <a:xfrm>
            <a:off x="6914367" y="1741118"/>
            <a:ext cx="576197" cy="43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2E6C7857-4F0A-6785-DEE6-6C19763CB4CC}"/>
              </a:ext>
            </a:extLst>
          </p:cNvPr>
          <p:cNvSpPr/>
          <p:nvPr/>
        </p:nvSpPr>
        <p:spPr>
          <a:xfrm>
            <a:off x="2542782" y="2066794"/>
            <a:ext cx="2379945" cy="16158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Produit Data</a:t>
            </a:r>
          </a:p>
        </p:txBody>
      </p:sp>
      <p:sp>
        <p:nvSpPr>
          <p:cNvPr id="15" name="Ellipse 14">
            <a:extLst>
              <a:ext uri="{FF2B5EF4-FFF2-40B4-BE49-F238E27FC236}">
                <a16:creationId xmlns:a16="http://schemas.microsoft.com/office/drawing/2014/main" id="{48A2EBB8-E06B-DC3E-54BB-6A111CF8E3AA}"/>
              </a:ext>
            </a:extLst>
          </p:cNvPr>
          <p:cNvSpPr/>
          <p:nvPr/>
        </p:nvSpPr>
        <p:spPr>
          <a:xfrm>
            <a:off x="7505177" y="1943622"/>
            <a:ext cx="2379945" cy="16158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Analyse des données</a:t>
            </a:r>
          </a:p>
        </p:txBody>
      </p:sp>
      <p:sp>
        <p:nvSpPr>
          <p:cNvPr id="22" name="ZoneTexte 21">
            <a:extLst>
              <a:ext uri="{FF2B5EF4-FFF2-40B4-BE49-F238E27FC236}">
                <a16:creationId xmlns:a16="http://schemas.microsoft.com/office/drawing/2014/main" id="{6BB3E23B-8842-26F6-6462-DA9155B6942E}"/>
              </a:ext>
            </a:extLst>
          </p:cNvPr>
          <p:cNvSpPr txBox="1"/>
          <p:nvPr/>
        </p:nvSpPr>
        <p:spPr>
          <a:xfrm>
            <a:off x="1139869" y="3908121"/>
            <a:ext cx="3557392"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Applications mobiles</a:t>
            </a:r>
          </a:p>
          <a:p>
            <a:pPr marL="285750" indent="-285750">
              <a:buFont typeface="Arial" panose="020B0604020202020204" pitchFamily="34" charset="0"/>
              <a:buChar char="•"/>
            </a:pPr>
            <a:r>
              <a:rPr lang="fr-FR" dirty="0"/>
              <a:t>Services,</a:t>
            </a:r>
          </a:p>
          <a:p>
            <a:pPr marL="285750" indent="-285750">
              <a:buFont typeface="Arial" panose="020B0604020202020204" pitchFamily="34" charset="0"/>
              <a:buChar char="•"/>
            </a:pPr>
            <a:r>
              <a:rPr lang="fr-FR" dirty="0"/>
              <a:t>Sites web, </a:t>
            </a:r>
          </a:p>
          <a:p>
            <a:pPr marL="285750" indent="-285750">
              <a:buFont typeface="Arial" panose="020B0604020202020204" pitchFamily="34" charset="0"/>
              <a:buChar char="•"/>
            </a:pPr>
            <a:r>
              <a:rPr lang="fr-FR" dirty="0"/>
              <a:t>Dashbords, </a:t>
            </a:r>
            <a:r>
              <a:rPr lang="fr-FR" dirty="0" err="1"/>
              <a:t>etc</a:t>
            </a:r>
            <a:endParaRPr lang="fr-FR" dirty="0"/>
          </a:p>
        </p:txBody>
      </p:sp>
      <p:sp>
        <p:nvSpPr>
          <p:cNvPr id="23" name="ZoneTexte 22">
            <a:extLst>
              <a:ext uri="{FF2B5EF4-FFF2-40B4-BE49-F238E27FC236}">
                <a16:creationId xmlns:a16="http://schemas.microsoft.com/office/drawing/2014/main" id="{8DC6AB89-0F28-40EB-236E-101465240984}"/>
              </a:ext>
            </a:extLst>
          </p:cNvPr>
          <p:cNvSpPr txBox="1"/>
          <p:nvPr/>
        </p:nvSpPr>
        <p:spPr>
          <a:xfrm>
            <a:off x="7630440" y="3972839"/>
            <a:ext cx="3557392" cy="923330"/>
          </a:xfrm>
          <a:prstGeom prst="rect">
            <a:avLst/>
          </a:prstGeom>
          <a:noFill/>
        </p:spPr>
        <p:txBody>
          <a:bodyPr wrap="square" rtlCol="0">
            <a:spAutoFit/>
          </a:bodyPr>
          <a:lstStyle/>
          <a:p>
            <a:pPr marL="285750" indent="-285750">
              <a:buFont typeface="Arial" panose="020B0604020202020204" pitchFamily="34" charset="0"/>
              <a:buChar char="•"/>
            </a:pPr>
            <a:r>
              <a:rPr lang="fr-FR" dirty="0"/>
              <a:t>Rapports, </a:t>
            </a:r>
          </a:p>
          <a:p>
            <a:pPr marL="285750" indent="-285750">
              <a:buFont typeface="Arial" panose="020B0604020202020204" pitchFamily="34" charset="0"/>
              <a:buChar char="•"/>
            </a:pPr>
            <a:r>
              <a:rPr lang="fr-FR" dirty="0"/>
              <a:t>visualisations, </a:t>
            </a:r>
          </a:p>
          <a:p>
            <a:pPr marL="285750" indent="-285750">
              <a:buFont typeface="Arial" panose="020B0604020202020204" pitchFamily="34" charset="0"/>
              <a:buChar char="•"/>
            </a:pPr>
            <a:r>
              <a:rPr lang="fr-FR" dirty="0"/>
              <a:t>communications, </a:t>
            </a:r>
            <a:r>
              <a:rPr lang="fr-FR" dirty="0" err="1"/>
              <a:t>etc</a:t>
            </a:r>
            <a:endParaRPr lang="fr-FR"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2BB6F-7C63-AEA7-6B20-DFB7E298D252}"/>
              </a:ext>
            </a:extLst>
          </p:cNvPr>
          <p:cNvSpPr>
            <a:spLocks noGrp="1"/>
          </p:cNvSpPr>
          <p:nvPr>
            <p:ph type="title"/>
          </p:nvPr>
        </p:nvSpPr>
        <p:spPr>
          <a:xfrm>
            <a:off x="1042578" y="123824"/>
            <a:ext cx="10353762" cy="561975"/>
          </a:xfrm>
        </p:spPr>
        <p:txBody>
          <a:bodyPr>
            <a:normAutofit/>
          </a:bodyPr>
          <a:lstStyle/>
          <a:p>
            <a:r>
              <a:rPr lang="fr-FR" sz="3200" dirty="0">
                <a:latin typeface="Arial Nova Light" panose="020B0304020202020204" pitchFamily="34" charset="0"/>
              </a:rPr>
              <a:t>Minimiser une fonction de coût</a:t>
            </a:r>
          </a:p>
        </p:txBody>
      </p:sp>
      <p:sp>
        <p:nvSpPr>
          <p:cNvPr id="5" name="ZoneTexte 4">
            <a:extLst>
              <a:ext uri="{FF2B5EF4-FFF2-40B4-BE49-F238E27FC236}">
                <a16:creationId xmlns:a16="http://schemas.microsoft.com/office/drawing/2014/main" id="{3919C5D5-74D8-45F4-404F-04714E53CC97}"/>
              </a:ext>
            </a:extLst>
          </p:cNvPr>
          <p:cNvSpPr txBox="1"/>
          <p:nvPr/>
        </p:nvSpPr>
        <p:spPr>
          <a:xfrm>
            <a:off x="1206543" y="858491"/>
            <a:ext cx="10196187" cy="1815882"/>
          </a:xfrm>
          <a:prstGeom prst="rect">
            <a:avLst/>
          </a:prstGeom>
          <a:noFill/>
        </p:spPr>
        <p:txBody>
          <a:bodyPr wrap="square">
            <a:spAutoFit/>
          </a:bodyPr>
          <a:lstStyle/>
          <a:p>
            <a:pPr algn="just"/>
            <a:r>
              <a:rPr lang="fr-FR" sz="1600" dirty="0">
                <a:latin typeface="Arial Nova Light" panose="020B0304020202020204" pitchFamily="34" charset="0"/>
              </a:rPr>
              <a:t>La fonction de coût est un concept essentiel en Machine Learning. C'est une façon spécifique de mesurer l'écart entre les prédictions du modèle et les valeurs réelles de la variable cible.</a:t>
            </a:r>
          </a:p>
          <a:p>
            <a:pPr algn="just"/>
            <a:endParaRPr lang="fr-FR" sz="1600" dirty="0">
              <a:latin typeface="Arial Nova Light" panose="020B0304020202020204" pitchFamily="34" charset="0"/>
            </a:endParaRPr>
          </a:p>
          <a:p>
            <a:pPr algn="just"/>
            <a:r>
              <a:rPr lang="fr-FR" sz="1600" dirty="0">
                <a:latin typeface="Arial Nova Light" panose="020B0304020202020204" pitchFamily="34" charset="0"/>
              </a:rPr>
              <a:t>Dans </a:t>
            </a:r>
            <a:r>
              <a:rPr lang="fr-FR" sz="1600" b="1" dirty="0" err="1">
                <a:effectLst>
                  <a:outerShdw blurRad="38100" dist="38100" dir="2700000" algn="tl">
                    <a:srgbClr val="000000">
                      <a:alpha val="43137"/>
                    </a:srgbClr>
                  </a:outerShdw>
                </a:effectLst>
                <a:latin typeface="Arial Nova Light" panose="020B0304020202020204" pitchFamily="34" charset="0"/>
              </a:rPr>
              <a:t>scikit-learn</a:t>
            </a:r>
            <a:r>
              <a:rPr lang="fr-FR" sz="1600" dirty="0">
                <a:latin typeface="Arial Nova Light" panose="020B0304020202020204" pitchFamily="34" charset="0"/>
              </a:rPr>
              <a:t>, quand on applique la </a:t>
            </a:r>
            <a:r>
              <a:rPr lang="fr-FR" sz="1600" b="1" dirty="0">
                <a:effectLst>
                  <a:outerShdw blurRad="38100" dist="38100" dir="2700000" algn="tl">
                    <a:srgbClr val="000000">
                      <a:alpha val="43137"/>
                    </a:srgbClr>
                  </a:outerShdw>
                </a:effectLst>
                <a:latin typeface="Arial Nova Light" panose="020B0304020202020204" pitchFamily="34" charset="0"/>
              </a:rPr>
              <a:t>fonction  fit(</a:t>
            </a:r>
            <a:r>
              <a:rPr lang="fr-FR" sz="1600" b="1" dirty="0" err="1">
                <a:effectLst>
                  <a:outerShdw blurRad="38100" dist="38100" dir="2700000" algn="tl">
                    <a:srgbClr val="000000">
                      <a:alpha val="43137"/>
                    </a:srgbClr>
                  </a:outerShdw>
                </a:effectLst>
                <a:latin typeface="Arial Nova Light" panose="020B0304020202020204" pitchFamily="34" charset="0"/>
              </a:rPr>
              <a:t>X,y</a:t>
            </a:r>
            <a:r>
              <a:rPr lang="fr-FR" sz="1600" b="1" dirty="0">
                <a:effectLst>
                  <a:outerShdw blurRad="38100" dist="38100" dir="2700000" algn="tl">
                    <a:srgbClr val="000000">
                      <a:alpha val="43137"/>
                    </a:srgbClr>
                  </a:outerShdw>
                </a:effectLst>
                <a:latin typeface="Arial Nova Light" panose="020B0304020202020204" pitchFamily="34" charset="0"/>
              </a:rPr>
              <a:t>)  </a:t>
            </a:r>
            <a:r>
              <a:rPr lang="fr-FR" sz="1600" dirty="0">
                <a:latin typeface="Arial Nova Light" panose="020B0304020202020204" pitchFamily="34" charset="0"/>
              </a:rPr>
              <a:t>sur un modèle, on démarre l'algorithme qui va minimiser cette fonction de coût jusqu'à atteindre un seuil minimum d'erreur.</a:t>
            </a:r>
          </a:p>
          <a:p>
            <a:pPr algn="just"/>
            <a:endParaRPr lang="fr-FR" sz="1600" dirty="0">
              <a:latin typeface="Arial Nova Light" panose="020B0304020202020204" pitchFamily="34" charset="0"/>
            </a:endParaRPr>
          </a:p>
          <a:p>
            <a:pPr algn="just"/>
            <a:r>
              <a:rPr lang="fr-FR" sz="1600" dirty="0">
                <a:latin typeface="Arial Nova Light" panose="020B0304020202020204" pitchFamily="34" charset="0"/>
              </a:rPr>
              <a:t>Comme il s'agit d'une routine hautement optimisée, la fonction de coût est souvent liée au choix du modèle.</a:t>
            </a:r>
          </a:p>
        </p:txBody>
      </p:sp>
      <p:sp>
        <p:nvSpPr>
          <p:cNvPr id="6" name="Rectangle 2">
            <a:extLst>
              <a:ext uri="{FF2B5EF4-FFF2-40B4-BE49-F238E27FC236}">
                <a16:creationId xmlns:a16="http://schemas.microsoft.com/office/drawing/2014/main" id="{0A45B7EF-7FD9-DB9C-DACE-D0EE6F580405}"/>
              </a:ext>
            </a:extLst>
          </p:cNvPr>
          <p:cNvSpPr>
            <a:spLocks noChangeArrowheads="1"/>
          </p:cNvSpPr>
          <p:nvPr/>
        </p:nvSpPr>
        <p:spPr bwMode="auto">
          <a:xfrm>
            <a:off x="7781925" y="3095369"/>
            <a:ext cx="416242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B050"/>
                </a:solidFill>
                <a:effectLst/>
                <a:latin typeface="Arial Nova Light" panose="020B0304020202020204" pitchFamily="34" charset="0"/>
              </a:rPr>
              <a:t>Par exemple pour la régression linéaire dans </a:t>
            </a:r>
            <a:r>
              <a:rPr kumimoji="0" lang="fr-FR" altLang="fr-FR" sz="1600" b="0" i="0" u="none" strike="noStrike" cap="none" normalizeH="0" baseline="0" dirty="0" err="1">
                <a:ln>
                  <a:noFill/>
                </a:ln>
                <a:solidFill>
                  <a:srgbClr val="00B050"/>
                </a:solidFill>
                <a:effectLst/>
                <a:latin typeface="Arial Nova Light" panose="020B0304020202020204" pitchFamily="34" charset="0"/>
              </a:rPr>
              <a:t>scikit-learn</a:t>
            </a:r>
            <a:r>
              <a:rPr kumimoji="0" lang="fr-FR" altLang="fr-FR" sz="1600" b="0" i="0" u="none" strike="noStrike" cap="none" normalizeH="0" baseline="0" dirty="0">
                <a:ln>
                  <a:noFill/>
                </a:ln>
                <a:solidFill>
                  <a:srgbClr val="00B050"/>
                </a:solidFill>
                <a:effectLst/>
                <a:latin typeface="Arial Nova Light" panose="020B0304020202020204" pitchFamily="34" charset="0"/>
              </a:rPr>
              <a:t>, la fonction de coût est la </a:t>
            </a:r>
            <a:r>
              <a:rPr kumimoji="0" lang="fr-FR" altLang="fr-FR" sz="1600" b="1" i="0" u="none" strike="noStrike" cap="none" normalizeH="0" baseline="0" dirty="0">
                <a:ln>
                  <a:noFill/>
                </a:ln>
                <a:solidFill>
                  <a:srgbClr val="00B050"/>
                </a:solidFill>
                <a:effectLst/>
                <a:latin typeface="Arial Nova Light" panose="020B0304020202020204" pitchFamily="34" charset="0"/>
              </a:rPr>
              <a:t>MSE </a:t>
            </a:r>
            <a:r>
              <a:rPr kumimoji="0" lang="fr-FR" altLang="fr-FR" sz="1600" b="0" i="0" u="none" strike="noStrike" cap="none" normalizeH="0" baseline="0" dirty="0">
                <a:ln>
                  <a:noFill/>
                </a:ln>
                <a:solidFill>
                  <a:srgbClr val="00B050"/>
                </a:solidFill>
                <a:effectLst/>
                <a:latin typeface="Arial Nova Light" panose="020B0304020202020204" pitchFamily="34" charset="0"/>
              </a:rPr>
              <a:t>(</a:t>
            </a:r>
            <a:r>
              <a:rPr kumimoji="0" lang="fr-FR" altLang="fr-FR" sz="1600" b="1" i="1" u="none" strike="noStrike" cap="none" normalizeH="0" baseline="0" dirty="0" err="1">
                <a:ln>
                  <a:noFill/>
                </a:ln>
                <a:solidFill>
                  <a:srgbClr val="00B050"/>
                </a:solidFill>
                <a:effectLst/>
                <a:latin typeface="Arial Nova Light" panose="020B0304020202020204" pitchFamily="34" charset="0"/>
              </a:rPr>
              <a:t>Mean</a:t>
            </a:r>
            <a:r>
              <a:rPr kumimoji="0" lang="fr-FR" altLang="fr-FR" sz="1600" b="1" i="1" u="none" strike="noStrike" cap="none" normalizeH="0" baseline="0" dirty="0">
                <a:ln>
                  <a:noFill/>
                </a:ln>
                <a:solidFill>
                  <a:srgbClr val="00B050"/>
                </a:solidFill>
                <a:effectLst/>
                <a:latin typeface="Arial Nova Light" panose="020B0304020202020204" pitchFamily="34" charset="0"/>
              </a:rPr>
              <a:t> </a:t>
            </a:r>
            <a:r>
              <a:rPr kumimoji="0" lang="fr-FR" altLang="fr-FR" sz="1600" b="1" i="1" u="none" strike="noStrike" cap="none" normalizeH="0" baseline="0" dirty="0" err="1">
                <a:ln>
                  <a:noFill/>
                </a:ln>
                <a:solidFill>
                  <a:srgbClr val="00B050"/>
                </a:solidFill>
                <a:effectLst/>
                <a:latin typeface="Arial Nova Light" panose="020B0304020202020204" pitchFamily="34" charset="0"/>
              </a:rPr>
              <a:t>Squared</a:t>
            </a:r>
            <a:r>
              <a:rPr kumimoji="0" lang="fr-FR" altLang="fr-FR" sz="1600" b="1" i="1" u="none" strike="noStrike" cap="none" normalizeH="0" baseline="0" dirty="0">
                <a:ln>
                  <a:noFill/>
                </a:ln>
                <a:solidFill>
                  <a:srgbClr val="00B050"/>
                </a:solidFill>
                <a:effectLst/>
                <a:latin typeface="Arial Nova Light" panose="020B0304020202020204" pitchFamily="34" charset="0"/>
              </a:rPr>
              <a:t> </a:t>
            </a:r>
            <a:r>
              <a:rPr kumimoji="0" lang="fr-FR" altLang="fr-FR" sz="1600" b="1" i="1" u="none" strike="noStrike" cap="none" normalizeH="0" baseline="0" dirty="0" err="1">
                <a:ln>
                  <a:noFill/>
                </a:ln>
                <a:solidFill>
                  <a:srgbClr val="00B050"/>
                </a:solidFill>
                <a:effectLst/>
                <a:latin typeface="Arial Nova Light" panose="020B0304020202020204" pitchFamily="34" charset="0"/>
              </a:rPr>
              <a:t>Error</a:t>
            </a:r>
            <a:r>
              <a:rPr kumimoji="0" lang="fr-FR" altLang="fr-FR" sz="1600" b="1" i="0" u="none" strike="noStrike" cap="none" normalizeH="0" baseline="0" dirty="0">
                <a:ln>
                  <a:noFill/>
                </a:ln>
                <a:solidFill>
                  <a:srgbClr val="00B050"/>
                </a:solidFill>
                <a:effectLst/>
                <a:latin typeface="Arial Nova Light" panose="020B0304020202020204" pitchFamily="34" charset="0"/>
              </a:rPr>
              <a:t>)</a:t>
            </a:r>
            <a:r>
              <a:rPr kumimoji="0" lang="fr-FR" altLang="fr-FR" sz="1600" b="0" i="0" u="none" strike="noStrike" cap="none" normalizeH="0" baseline="0" dirty="0">
                <a:ln>
                  <a:noFill/>
                </a:ln>
                <a:solidFill>
                  <a:srgbClr val="00B050"/>
                </a:solidFill>
                <a:effectLst/>
                <a:latin typeface="Arial Nova Light" panose="020B0304020202020204" pitchFamily="34" charset="0"/>
              </a:rPr>
              <a:t> définie comme suit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rgbClr val="00B050"/>
              </a:solidFill>
              <a:effectLst/>
              <a:latin typeface="Arial Nova Light" panose="020B03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B050"/>
                </a:solidFill>
                <a:effectLst/>
                <a:latin typeface="Arial Nova Light" panose="020B0304020202020204" pitchFamily="34" charset="0"/>
              </a:rPr>
              <a:t>MSE=1N∑Nk=1(</a:t>
            </a:r>
            <a:r>
              <a:rPr kumimoji="0" lang="fr-FR" altLang="fr-FR" sz="1600" b="0" i="0" u="none" strike="noStrike" cap="none" normalizeH="0" baseline="0" dirty="0" err="1">
                <a:ln>
                  <a:noFill/>
                </a:ln>
                <a:solidFill>
                  <a:srgbClr val="00B050"/>
                </a:solidFill>
                <a:effectLst/>
                <a:latin typeface="Arial Nova Light" panose="020B0304020202020204" pitchFamily="34" charset="0"/>
              </a:rPr>
              <a:t>yk−y^k</a:t>
            </a:r>
            <a:r>
              <a:rPr kumimoji="0" lang="fr-FR" altLang="fr-FR" sz="1600" b="0" i="0" u="none" strike="noStrike" cap="none" normalizeH="0" baseline="0" dirty="0">
                <a:ln>
                  <a:noFill/>
                </a:ln>
                <a:solidFill>
                  <a:srgbClr val="00B050"/>
                </a:solidFill>
                <a:effectLst/>
                <a:latin typeface="Arial Nova Light" panose="020B0304020202020204" pitchFamily="34" charset="0"/>
              </a:rPr>
              <a:t>)2</a:t>
            </a:r>
          </a:p>
        </p:txBody>
      </p:sp>
      <p:sp>
        <p:nvSpPr>
          <p:cNvPr id="7" name="Rectangle 3">
            <a:extLst>
              <a:ext uri="{FF2B5EF4-FFF2-40B4-BE49-F238E27FC236}">
                <a16:creationId xmlns:a16="http://schemas.microsoft.com/office/drawing/2014/main" id="{0E3D6067-E7CE-3421-2338-AB4E3109E37B}"/>
              </a:ext>
            </a:extLst>
          </p:cNvPr>
          <p:cNvSpPr>
            <a:spLocks noChangeArrowheads="1"/>
          </p:cNvSpPr>
          <p:nvPr/>
        </p:nvSpPr>
        <p:spPr bwMode="auto">
          <a:xfrm>
            <a:off x="7734299" y="4965864"/>
            <a:ext cx="43171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i="0" u="none" strike="noStrike" cap="none" normalizeH="0" baseline="0" dirty="0">
                <a:ln>
                  <a:noFill/>
                </a:ln>
                <a:solidFill>
                  <a:srgbClr val="271A38"/>
                </a:solidFill>
                <a:effectLst/>
                <a:latin typeface="MathJax_Math-italic"/>
              </a:rPr>
              <a:t>N</a:t>
            </a:r>
            <a:r>
              <a:rPr kumimoji="0" lang="fr-FR" altLang="fr-FR" sz="1600" i="0" u="none" strike="noStrike" cap="none" normalizeH="0" baseline="0" dirty="0">
                <a:ln>
                  <a:noFill/>
                </a:ln>
                <a:solidFill>
                  <a:srgbClr val="271A38"/>
                </a:solidFill>
                <a:effectLst/>
                <a:latin typeface="Inter"/>
              </a:rPr>
              <a:t>𝑁   : le nombre d'échantillons d'entraînement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i="0" u="none" strike="noStrike" cap="none" normalizeH="0" baseline="0" dirty="0">
                <a:ln>
                  <a:noFill/>
                </a:ln>
                <a:solidFill>
                  <a:srgbClr val="271A38"/>
                </a:solidFill>
                <a:effectLst/>
                <a:latin typeface="Inter"/>
              </a:rPr>
              <a:t> </a:t>
            </a:r>
            <a:r>
              <a:rPr kumimoji="0" lang="fr-FR" altLang="fr-FR" sz="1600" i="0" u="none" strike="noStrike" cap="none" normalizeH="0" baseline="0" dirty="0" err="1">
                <a:ln>
                  <a:noFill/>
                </a:ln>
                <a:solidFill>
                  <a:srgbClr val="271A38"/>
                </a:solidFill>
                <a:effectLst/>
                <a:latin typeface="MathJax_Math-italic"/>
              </a:rPr>
              <a:t>yk</a:t>
            </a:r>
            <a:r>
              <a:rPr kumimoji="0" lang="fr-FR" altLang="fr-FR" sz="1600" i="0" u="none" strike="noStrike" cap="none" normalizeH="0" baseline="0" dirty="0">
                <a:ln>
                  <a:noFill/>
                </a:ln>
                <a:solidFill>
                  <a:srgbClr val="271A38"/>
                </a:solidFill>
                <a:effectLst/>
                <a:latin typeface="Inter"/>
              </a:rPr>
              <a:t>𝑦𝑘   : les valeurs cibles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i="0" u="none" strike="noStrike" cap="none" normalizeH="0" baseline="0" dirty="0">
                <a:ln>
                  <a:noFill/>
                </a:ln>
                <a:solidFill>
                  <a:srgbClr val="271A38"/>
                </a:solidFill>
                <a:effectLst/>
                <a:latin typeface="Inter"/>
              </a:rPr>
              <a:t> </a:t>
            </a:r>
            <a:r>
              <a:rPr kumimoji="0" lang="fr-FR" altLang="fr-FR" sz="1600" i="0" u="none" strike="noStrike" cap="none" normalizeH="0" baseline="0" dirty="0" err="1">
                <a:ln>
                  <a:noFill/>
                </a:ln>
                <a:solidFill>
                  <a:srgbClr val="271A38"/>
                </a:solidFill>
                <a:effectLst/>
                <a:latin typeface="STIXGeneral"/>
              </a:rPr>
              <a:t>ŷ</a:t>
            </a:r>
            <a:r>
              <a:rPr kumimoji="0" lang="fr-FR" altLang="fr-FR" sz="1600" i="0" u="none" strike="noStrike" cap="none" normalizeH="0" baseline="0" dirty="0" err="1">
                <a:ln>
                  <a:noFill/>
                </a:ln>
                <a:solidFill>
                  <a:srgbClr val="271A38"/>
                </a:solidFill>
                <a:effectLst/>
                <a:latin typeface="MathJax_Math-italic"/>
              </a:rPr>
              <a:t>k</a:t>
            </a:r>
            <a:r>
              <a:rPr kumimoji="0" lang="fr-FR" altLang="fr-FR" sz="1600" i="0" u="none" strike="noStrike" cap="none" normalizeH="0" baseline="0" dirty="0" err="1">
                <a:ln>
                  <a:noFill/>
                </a:ln>
                <a:solidFill>
                  <a:srgbClr val="271A38"/>
                </a:solidFill>
                <a:effectLst/>
                <a:latin typeface="Inter"/>
              </a:rPr>
              <a:t>ŷ</a:t>
            </a:r>
            <a:r>
              <a:rPr kumimoji="0" lang="fr-FR" altLang="fr-FR" sz="1600" i="0" u="none" strike="noStrike" cap="none" normalizeH="0" baseline="0" dirty="0">
                <a:ln>
                  <a:noFill/>
                </a:ln>
                <a:solidFill>
                  <a:srgbClr val="271A38"/>
                </a:solidFill>
                <a:effectLst/>
                <a:latin typeface="Inter"/>
              </a:rPr>
              <a:t>𝑘   :  les valeurs prédites par le modèle.</a:t>
            </a:r>
          </a:p>
        </p:txBody>
      </p:sp>
      <p:sp>
        <p:nvSpPr>
          <p:cNvPr id="12" name="ZoneTexte 11">
            <a:extLst>
              <a:ext uri="{FF2B5EF4-FFF2-40B4-BE49-F238E27FC236}">
                <a16:creationId xmlns:a16="http://schemas.microsoft.com/office/drawing/2014/main" id="{78827ECF-2D04-2795-EF89-62C462E89972}"/>
              </a:ext>
            </a:extLst>
          </p:cNvPr>
          <p:cNvSpPr txBox="1"/>
          <p:nvPr/>
        </p:nvSpPr>
        <p:spPr>
          <a:xfrm>
            <a:off x="675230" y="3096344"/>
            <a:ext cx="5792245" cy="2862322"/>
          </a:xfrm>
          <a:prstGeom prst="rect">
            <a:avLst/>
          </a:prstGeom>
          <a:noFill/>
        </p:spPr>
        <p:txBody>
          <a:bodyPr wrap="square">
            <a:spAutoFit/>
          </a:bodyPr>
          <a:lstStyle/>
          <a:p>
            <a:pPr algn="just"/>
            <a:r>
              <a:rPr lang="fr-FR" dirty="0">
                <a:highlight>
                  <a:srgbClr val="008080"/>
                </a:highlight>
              </a:rPr>
              <a:t>Interprétation géométrique : Pour ceux d'entre vous qui ont fait des maths, il y a bien évidemment un rapport entre la minimisation d'une fonction de coût et sa dérivée. En estimant les dérivées partielles par rapport aux paramètres du modèle, on peut déterminer la direction dans laquelle la fonction de coût diminue le plus rapidement. Cela permet, au fil de chaque itération, de mettre à jour les paramètres du modèle pour converger vers un minimum de cette fonction de coût. C'est ce qui est communément réalisé par des algorithmes d'optimisation tels que </a:t>
            </a:r>
            <a:r>
              <a:rPr lang="fr-FR" b="1" u="sng" dirty="0">
                <a:highlight>
                  <a:srgbClr val="008080"/>
                </a:highlight>
              </a:rPr>
              <a:t>la descente de gradient.</a:t>
            </a:r>
          </a:p>
        </p:txBody>
      </p:sp>
    </p:spTree>
    <p:extLst>
      <p:ext uri="{BB962C8B-B14F-4D97-AF65-F5344CB8AC3E}">
        <p14:creationId xmlns:p14="http://schemas.microsoft.com/office/powerpoint/2010/main" val="216667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CF639-2E3E-D776-7E01-47BCCE973B92}"/>
              </a:ext>
            </a:extLst>
          </p:cNvPr>
          <p:cNvSpPr>
            <a:spLocks noGrp="1"/>
          </p:cNvSpPr>
          <p:nvPr>
            <p:ph type="title"/>
          </p:nvPr>
        </p:nvSpPr>
        <p:spPr>
          <a:xfrm>
            <a:off x="162233" y="96033"/>
            <a:ext cx="10353762" cy="693107"/>
          </a:xfrm>
        </p:spPr>
        <p:txBody>
          <a:bodyPr>
            <a:normAutofit/>
          </a:bodyPr>
          <a:lstStyle/>
          <a:p>
            <a:pPr algn="l"/>
            <a:r>
              <a:rPr lang="fr-FR" sz="3600" dirty="0"/>
              <a:t>Evaluer la performance d’un modèle</a:t>
            </a:r>
          </a:p>
        </p:txBody>
      </p:sp>
      <p:sp>
        <p:nvSpPr>
          <p:cNvPr id="6" name="ZoneTexte 5">
            <a:extLst>
              <a:ext uri="{FF2B5EF4-FFF2-40B4-BE49-F238E27FC236}">
                <a16:creationId xmlns:a16="http://schemas.microsoft.com/office/drawing/2014/main" id="{9143838D-CF99-73D8-105C-96E02B616C0C}"/>
              </a:ext>
            </a:extLst>
          </p:cNvPr>
          <p:cNvSpPr txBox="1"/>
          <p:nvPr/>
        </p:nvSpPr>
        <p:spPr>
          <a:xfrm>
            <a:off x="1681620" y="990641"/>
            <a:ext cx="9666962" cy="584775"/>
          </a:xfrm>
          <a:prstGeom prst="rect">
            <a:avLst/>
          </a:prstGeom>
          <a:noFill/>
        </p:spPr>
        <p:txBody>
          <a:bodyPr wrap="square">
            <a:spAutoFit/>
          </a:bodyPr>
          <a:lstStyle/>
          <a:p>
            <a:r>
              <a:rPr lang="fr-FR" sz="1600" dirty="0">
                <a:latin typeface="Arial Nova Light" panose="020B0304020202020204" pitchFamily="34" charset="0"/>
              </a:rPr>
              <a:t>La fonction de coût permet de faire tourner l'algorithme d'entraînement du modèle. Mais pour évaluer sa performance une fois entraîné, nous avons besoin de calculer son score de performance.</a:t>
            </a:r>
          </a:p>
        </p:txBody>
      </p:sp>
      <p:sp>
        <p:nvSpPr>
          <p:cNvPr id="10" name="ZoneTexte 9">
            <a:extLst>
              <a:ext uri="{FF2B5EF4-FFF2-40B4-BE49-F238E27FC236}">
                <a16:creationId xmlns:a16="http://schemas.microsoft.com/office/drawing/2014/main" id="{FE4BD348-F9D7-1649-C8D3-7E09CF4B821B}"/>
              </a:ext>
            </a:extLst>
          </p:cNvPr>
          <p:cNvSpPr txBox="1"/>
          <p:nvPr/>
        </p:nvSpPr>
        <p:spPr>
          <a:xfrm>
            <a:off x="1706669" y="1791594"/>
            <a:ext cx="8251521" cy="830997"/>
          </a:xfrm>
          <a:prstGeom prst="rect">
            <a:avLst/>
          </a:prstGeom>
          <a:noFill/>
        </p:spPr>
        <p:txBody>
          <a:bodyPr wrap="square">
            <a:spAutoFit/>
          </a:bodyPr>
          <a:lstStyle/>
          <a:p>
            <a:r>
              <a:rPr lang="fr-FR" sz="1600" dirty="0">
                <a:latin typeface="Arial Nova Light" panose="020B0304020202020204" pitchFamily="34" charset="0"/>
              </a:rPr>
              <a:t>Ce  score permet de quantifier directement la qualité des prédictions du modèle sur un ensemble d'échantillons. Cet ensemble peut être l'ensemble de test, celui d'entraînement ou tout nouveau set d'échantillons sur lesquels nous souhaitons évaluer le modèle.</a:t>
            </a:r>
          </a:p>
        </p:txBody>
      </p:sp>
      <p:pic>
        <p:nvPicPr>
          <p:cNvPr id="12" name="Image 11">
            <a:extLst>
              <a:ext uri="{FF2B5EF4-FFF2-40B4-BE49-F238E27FC236}">
                <a16:creationId xmlns:a16="http://schemas.microsoft.com/office/drawing/2014/main" id="{63575749-E89B-DB51-FDC4-843646D608DE}"/>
              </a:ext>
            </a:extLst>
          </p:cNvPr>
          <p:cNvPicPr>
            <a:picLocks noChangeAspect="1"/>
          </p:cNvPicPr>
          <p:nvPr/>
        </p:nvPicPr>
        <p:blipFill>
          <a:blip r:embed="rId2"/>
          <a:stretch>
            <a:fillRect/>
          </a:stretch>
        </p:blipFill>
        <p:spPr>
          <a:xfrm>
            <a:off x="2676376" y="2763922"/>
            <a:ext cx="5014606" cy="1111652"/>
          </a:xfrm>
          <a:prstGeom prst="rect">
            <a:avLst/>
          </a:prstGeom>
        </p:spPr>
      </p:pic>
      <p:pic>
        <p:nvPicPr>
          <p:cNvPr id="14" name="Image 13">
            <a:extLst>
              <a:ext uri="{FF2B5EF4-FFF2-40B4-BE49-F238E27FC236}">
                <a16:creationId xmlns:a16="http://schemas.microsoft.com/office/drawing/2014/main" id="{61CF7DDD-465E-8B22-D068-4FAA2EF40B48}"/>
              </a:ext>
            </a:extLst>
          </p:cNvPr>
          <p:cNvPicPr>
            <a:picLocks noChangeAspect="1"/>
          </p:cNvPicPr>
          <p:nvPr/>
        </p:nvPicPr>
        <p:blipFill>
          <a:blip r:embed="rId3"/>
          <a:stretch>
            <a:fillRect/>
          </a:stretch>
        </p:blipFill>
        <p:spPr>
          <a:xfrm>
            <a:off x="2698282" y="4157955"/>
            <a:ext cx="5042803" cy="1970594"/>
          </a:xfrm>
          <a:prstGeom prst="rect">
            <a:avLst/>
          </a:prstGeom>
        </p:spPr>
      </p:pic>
    </p:spTree>
    <p:extLst>
      <p:ext uri="{BB962C8B-B14F-4D97-AF65-F5344CB8AC3E}">
        <p14:creationId xmlns:p14="http://schemas.microsoft.com/office/powerpoint/2010/main" val="3872005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CA26F-3768-A8D7-590C-C7E99844C8DA}"/>
              </a:ext>
            </a:extLst>
          </p:cNvPr>
          <p:cNvSpPr txBox="1">
            <a:spLocks/>
          </p:cNvSpPr>
          <p:nvPr/>
        </p:nvSpPr>
        <p:spPr>
          <a:xfrm>
            <a:off x="462858" y="233819"/>
            <a:ext cx="10353762" cy="693107"/>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600" dirty="0"/>
              <a:t>Evaluer la performance d’un modèle</a:t>
            </a:r>
          </a:p>
        </p:txBody>
      </p:sp>
      <p:pic>
        <p:nvPicPr>
          <p:cNvPr id="4" name="Image 3">
            <a:extLst>
              <a:ext uri="{FF2B5EF4-FFF2-40B4-BE49-F238E27FC236}">
                <a16:creationId xmlns:a16="http://schemas.microsoft.com/office/drawing/2014/main" id="{24B4D4BA-3C69-5604-CE07-E27271C9D648}"/>
              </a:ext>
            </a:extLst>
          </p:cNvPr>
          <p:cNvPicPr>
            <a:picLocks noChangeAspect="1"/>
          </p:cNvPicPr>
          <p:nvPr/>
        </p:nvPicPr>
        <p:blipFill>
          <a:blip r:embed="rId2"/>
          <a:stretch>
            <a:fillRect/>
          </a:stretch>
        </p:blipFill>
        <p:spPr>
          <a:xfrm>
            <a:off x="762479" y="1102291"/>
            <a:ext cx="10629905" cy="1854393"/>
          </a:xfrm>
          <a:prstGeom prst="rect">
            <a:avLst/>
          </a:prstGeom>
        </p:spPr>
      </p:pic>
      <p:pic>
        <p:nvPicPr>
          <p:cNvPr id="6" name="Image 5">
            <a:extLst>
              <a:ext uri="{FF2B5EF4-FFF2-40B4-BE49-F238E27FC236}">
                <a16:creationId xmlns:a16="http://schemas.microsoft.com/office/drawing/2014/main" id="{536286A9-D5B1-FCE0-5BA6-198F840B1B03}"/>
              </a:ext>
            </a:extLst>
          </p:cNvPr>
          <p:cNvPicPr>
            <a:picLocks noChangeAspect="1"/>
          </p:cNvPicPr>
          <p:nvPr/>
        </p:nvPicPr>
        <p:blipFill>
          <a:blip r:embed="rId3"/>
          <a:stretch>
            <a:fillRect/>
          </a:stretch>
        </p:blipFill>
        <p:spPr>
          <a:xfrm>
            <a:off x="832430" y="3264252"/>
            <a:ext cx="10413005" cy="1771211"/>
          </a:xfrm>
          <a:prstGeom prst="rect">
            <a:avLst/>
          </a:prstGeom>
        </p:spPr>
      </p:pic>
    </p:spTree>
    <p:extLst>
      <p:ext uri="{BB962C8B-B14F-4D97-AF65-F5344CB8AC3E}">
        <p14:creationId xmlns:p14="http://schemas.microsoft.com/office/powerpoint/2010/main" val="52646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3C764BC-0BC2-ED88-1D01-373946A9D2D5}"/>
              </a:ext>
            </a:extLst>
          </p:cNvPr>
          <p:cNvPicPr>
            <a:picLocks noChangeAspect="1"/>
          </p:cNvPicPr>
          <p:nvPr/>
        </p:nvPicPr>
        <p:blipFill>
          <a:blip r:embed="rId2">
            <a:duotone>
              <a:prstClr val="black"/>
              <a:srgbClr val="00B050">
                <a:tint val="45000"/>
                <a:satMod val="400000"/>
              </a:srgbClr>
            </a:duotone>
          </a:blip>
          <a:stretch>
            <a:fillRect/>
          </a:stretch>
        </p:blipFill>
        <p:spPr>
          <a:xfrm>
            <a:off x="5103447" y="579191"/>
            <a:ext cx="1138327" cy="597155"/>
          </a:xfrm>
          <a:prstGeom prst="rect">
            <a:avLst/>
          </a:prstGeom>
        </p:spPr>
      </p:pic>
      <p:pic>
        <p:nvPicPr>
          <p:cNvPr id="5" name="Image 4">
            <a:extLst>
              <a:ext uri="{FF2B5EF4-FFF2-40B4-BE49-F238E27FC236}">
                <a16:creationId xmlns:a16="http://schemas.microsoft.com/office/drawing/2014/main" id="{DB980B8E-59D9-5418-5678-0557162D225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475958" y="1323225"/>
            <a:ext cx="4435590" cy="2184146"/>
          </a:xfrm>
          <a:prstGeom prst="rect">
            <a:avLst/>
          </a:prstGeom>
        </p:spPr>
      </p:pic>
      <p:pic>
        <p:nvPicPr>
          <p:cNvPr id="7" name="Image 6">
            <a:extLst>
              <a:ext uri="{FF2B5EF4-FFF2-40B4-BE49-F238E27FC236}">
                <a16:creationId xmlns:a16="http://schemas.microsoft.com/office/drawing/2014/main" id="{372DCD10-BEB7-E793-92B3-F65C3C089E70}"/>
              </a:ext>
            </a:extLst>
          </p:cNvPr>
          <p:cNvPicPr>
            <a:picLocks noChangeAspect="1"/>
          </p:cNvPicPr>
          <p:nvPr/>
        </p:nvPicPr>
        <p:blipFill>
          <a:blip r:embed="rId5"/>
          <a:stretch>
            <a:fillRect/>
          </a:stretch>
        </p:blipFill>
        <p:spPr>
          <a:xfrm>
            <a:off x="4745455" y="241457"/>
            <a:ext cx="1655346" cy="196028"/>
          </a:xfrm>
          <a:prstGeom prst="rect">
            <a:avLst/>
          </a:prstGeom>
        </p:spPr>
      </p:pic>
      <p:pic>
        <p:nvPicPr>
          <p:cNvPr id="9" name="Image 8">
            <a:extLst>
              <a:ext uri="{FF2B5EF4-FFF2-40B4-BE49-F238E27FC236}">
                <a16:creationId xmlns:a16="http://schemas.microsoft.com/office/drawing/2014/main" id="{9A776C6E-34B5-757F-A98A-CC89BC0358CB}"/>
              </a:ext>
            </a:extLst>
          </p:cNvPr>
          <p:cNvPicPr>
            <a:picLocks noChangeAspect="1"/>
          </p:cNvPicPr>
          <p:nvPr/>
        </p:nvPicPr>
        <p:blipFill>
          <a:blip r:embed="rId6">
            <a:duotone>
              <a:prstClr val="black"/>
              <a:schemeClr val="accent2">
                <a:tint val="45000"/>
                <a:satMod val="400000"/>
              </a:schemeClr>
            </a:duotone>
          </a:blip>
          <a:stretch>
            <a:fillRect/>
          </a:stretch>
        </p:blipFill>
        <p:spPr>
          <a:xfrm>
            <a:off x="3504036" y="3614247"/>
            <a:ext cx="5888442" cy="2792621"/>
          </a:xfrm>
          <a:prstGeom prst="rect">
            <a:avLst/>
          </a:prstGeom>
        </p:spPr>
      </p:pic>
    </p:spTree>
    <p:extLst>
      <p:ext uri="{BB962C8B-B14F-4D97-AF65-F5344CB8AC3E}">
        <p14:creationId xmlns:p14="http://schemas.microsoft.com/office/powerpoint/2010/main" val="3861755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977803" y="115824"/>
            <a:ext cx="10353762" cy="410950"/>
          </a:xfrm>
        </p:spPr>
        <p:txBody>
          <a:bodyPr>
            <a:normAutofit fontScale="90000"/>
          </a:bodyPr>
          <a:lstStyle/>
          <a:p>
            <a:r>
              <a:rPr lang="fr-FR" sz="2400" dirty="0">
                <a:latin typeface="Arial Nova Light" panose="020B0304020202020204" pitchFamily="34" charset="0"/>
              </a:rPr>
              <a:t>Pré-traitement de la donnée</a:t>
            </a:r>
          </a:p>
        </p:txBody>
      </p:sp>
      <p:sp>
        <p:nvSpPr>
          <p:cNvPr id="5" name="ZoneTexte 4">
            <a:extLst>
              <a:ext uri="{FF2B5EF4-FFF2-40B4-BE49-F238E27FC236}">
                <a16:creationId xmlns:a16="http://schemas.microsoft.com/office/drawing/2014/main" id="{0CDBEA85-8BB8-BC91-56A0-1F4EB55D54A4}"/>
              </a:ext>
            </a:extLst>
          </p:cNvPr>
          <p:cNvSpPr txBox="1"/>
          <p:nvPr/>
        </p:nvSpPr>
        <p:spPr>
          <a:xfrm>
            <a:off x="1795024" y="575675"/>
            <a:ext cx="8580329" cy="369332"/>
          </a:xfrm>
          <a:prstGeom prst="rect">
            <a:avLst/>
          </a:prstGeom>
          <a:noFill/>
        </p:spPr>
        <p:txBody>
          <a:bodyPr wrap="square" rtlCol="0">
            <a:spAutoFit/>
          </a:bodyPr>
          <a:lstStyle/>
          <a:p>
            <a:pPr algn="ctr"/>
            <a:r>
              <a:rPr lang="fr-FR" dirty="0">
                <a:latin typeface="Arial Nova Light" panose="020B0304020202020204" pitchFamily="34" charset="0"/>
              </a:rPr>
              <a:t>Valeurs manquantes = faire une régression linéaire</a:t>
            </a:r>
          </a:p>
        </p:txBody>
      </p:sp>
      <p:sp>
        <p:nvSpPr>
          <p:cNvPr id="2" name="Rectangle 1">
            <a:extLst>
              <a:ext uri="{FF2B5EF4-FFF2-40B4-BE49-F238E27FC236}">
                <a16:creationId xmlns:a16="http://schemas.microsoft.com/office/drawing/2014/main" id="{7CEA19D5-E5DF-0198-696D-07676B7E8683}"/>
              </a:ext>
            </a:extLst>
          </p:cNvPr>
          <p:cNvSpPr>
            <a:spLocks noChangeArrowheads="1"/>
          </p:cNvSpPr>
          <p:nvPr/>
        </p:nvSpPr>
        <p:spPr bwMode="auto">
          <a:xfrm>
            <a:off x="2166731" y="1793320"/>
            <a:ext cx="7975600" cy="418576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ECECEC"/>
                </a:solidFill>
                <a:effectLst/>
                <a:latin typeface="Söhne"/>
              </a:rPr>
              <a:t>Pour gérer les valeurs manquantes avec une régression linéaire, tu peux suivre ces étapes :</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1200" b="1" i="0" u="none" strike="noStrike" cap="none" normalizeH="0" baseline="0" dirty="0">
                <a:ln>
                  <a:noFill/>
                </a:ln>
                <a:solidFill>
                  <a:srgbClr val="ECECEC"/>
                </a:solidFill>
                <a:effectLst/>
                <a:latin typeface="Söhne"/>
              </a:rPr>
              <a:t>Identification des valeurs manquantes</a:t>
            </a:r>
            <a:r>
              <a:rPr kumimoji="0" lang="fr-FR" altLang="fr-FR" sz="1200" b="0" i="0" u="none" strike="noStrike" cap="none" normalizeH="0" baseline="0" dirty="0">
                <a:ln>
                  <a:noFill/>
                </a:ln>
                <a:solidFill>
                  <a:srgbClr val="ECECEC"/>
                </a:solidFill>
                <a:effectLst/>
                <a:latin typeface="Söhne"/>
              </a:rPr>
              <a:t> : Tout d'abord, identifie les valeurs manquantes dans tes données. Dans ton cas, tu as des valeurs manquantes dans la colonne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1200" b="1" i="0" u="none" strike="noStrike" cap="none" normalizeH="0" baseline="0" dirty="0">
                <a:ln>
                  <a:noFill/>
                </a:ln>
                <a:solidFill>
                  <a:srgbClr val="ECECEC"/>
                </a:solidFill>
                <a:effectLst/>
                <a:latin typeface="Söhne"/>
              </a:rPr>
              <a:t>Imputation des valeurs manquantes</a:t>
            </a:r>
            <a:r>
              <a:rPr kumimoji="0" lang="fr-FR" altLang="fr-FR" sz="1200" b="0" i="0" u="none" strike="noStrike" cap="none" normalizeH="0" baseline="0" dirty="0">
                <a:ln>
                  <a:noFill/>
                </a:ln>
                <a:solidFill>
                  <a:srgbClr val="ECECEC"/>
                </a:solidFill>
                <a:effectLst/>
                <a:latin typeface="Söhne"/>
              </a:rPr>
              <a:t> : Une méthode courante consiste à imputer les valeurs manquantes en utilisant une technique comme la régression linéaire. Pour cela, tu peux suivre ces étapes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ECECEC"/>
                </a:solidFill>
                <a:effectLst/>
                <a:latin typeface="Söhne"/>
              </a:rPr>
              <a:t>Divise tes données en deux ensembles : un ensemble contenant les lignes où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 est manquant et un ensemble où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 est non manquant.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ECECEC"/>
                </a:solidFill>
                <a:effectLst/>
                <a:latin typeface="Söhne"/>
              </a:rPr>
              <a:t>Utilise les autres variables de ton ensemble de données comme variables prédictives pour prédire les valeurs manquantes de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 à l'aide d'un modèle de régression linéaire. Dans ton cas, les autres variables sont </a:t>
            </a:r>
            <a:r>
              <a:rPr kumimoji="0" lang="fr-FR" altLang="fr-FR" b="1" i="0" u="none" strike="noStrike" cap="none" normalizeH="0" baseline="0" dirty="0" err="1">
                <a:ln>
                  <a:noFill/>
                </a:ln>
                <a:solidFill>
                  <a:srgbClr val="ECECEC"/>
                </a:solidFill>
                <a:effectLst/>
                <a:latin typeface="Söhne Mono"/>
              </a:rPr>
              <a:t>is_genuine</a:t>
            </a:r>
            <a:r>
              <a:rPr kumimoji="0" lang="fr-FR" altLang="fr-FR" sz="1200" b="0" i="0" u="none" strike="noStrike" cap="none" normalizeH="0" baseline="0" dirty="0">
                <a:ln>
                  <a:noFill/>
                </a:ln>
                <a:solidFill>
                  <a:srgbClr val="ECECEC"/>
                </a:solidFill>
                <a:effectLst/>
                <a:latin typeface="Söhne"/>
              </a:rPr>
              <a:t>, </a:t>
            </a:r>
            <a:r>
              <a:rPr kumimoji="0" lang="fr-FR" altLang="fr-FR" b="1" i="0" u="none" strike="noStrike" cap="none" normalizeH="0" baseline="0" dirty="0">
                <a:ln>
                  <a:noFill/>
                </a:ln>
                <a:solidFill>
                  <a:srgbClr val="ECECEC"/>
                </a:solidFill>
                <a:effectLst/>
                <a:latin typeface="Söhne Mono"/>
              </a:rPr>
              <a:t>diagonal</a:t>
            </a:r>
            <a:r>
              <a:rPr kumimoji="0" lang="fr-FR" altLang="fr-FR" sz="1200" b="0" i="0" u="none" strike="noStrike" cap="none" normalizeH="0" baseline="0" dirty="0">
                <a:ln>
                  <a:noFill/>
                </a:ln>
                <a:solidFill>
                  <a:srgbClr val="ECECEC"/>
                </a:solidFill>
                <a:effectLst/>
                <a:latin typeface="Söhne"/>
              </a:rPr>
              <a:t>, </a:t>
            </a:r>
            <a:r>
              <a:rPr kumimoji="0" lang="fr-FR" altLang="fr-FR" b="1" i="0" u="none" strike="noStrike" cap="none" normalizeH="0" baseline="0" dirty="0" err="1">
                <a:ln>
                  <a:noFill/>
                </a:ln>
                <a:solidFill>
                  <a:srgbClr val="ECECEC"/>
                </a:solidFill>
                <a:effectLst/>
                <a:latin typeface="Söhne Mono"/>
              </a:rPr>
              <a:t>height_left</a:t>
            </a:r>
            <a:r>
              <a:rPr kumimoji="0" lang="fr-FR" altLang="fr-FR" sz="1200" b="0" i="0" u="none" strike="noStrike" cap="none" normalizeH="0" baseline="0" dirty="0">
                <a:ln>
                  <a:noFill/>
                </a:ln>
                <a:solidFill>
                  <a:srgbClr val="ECECEC"/>
                </a:solidFill>
                <a:effectLst/>
                <a:latin typeface="Söhne"/>
              </a:rPr>
              <a:t>, </a:t>
            </a:r>
            <a:r>
              <a:rPr kumimoji="0" lang="fr-FR" altLang="fr-FR" b="1" i="0" u="none" strike="noStrike" cap="none" normalizeH="0" baseline="0" dirty="0" err="1">
                <a:ln>
                  <a:noFill/>
                </a:ln>
                <a:solidFill>
                  <a:srgbClr val="ECECEC"/>
                </a:solidFill>
                <a:effectLst/>
                <a:latin typeface="Söhne Mono"/>
              </a:rPr>
              <a:t>height_right</a:t>
            </a:r>
            <a:r>
              <a:rPr kumimoji="0" lang="fr-FR" altLang="fr-FR" sz="1200" b="0" i="0" u="none" strike="noStrike" cap="none" normalizeH="0" baseline="0" dirty="0">
                <a:ln>
                  <a:noFill/>
                </a:ln>
                <a:solidFill>
                  <a:srgbClr val="ECECEC"/>
                </a:solidFill>
                <a:effectLst/>
                <a:latin typeface="Söhne"/>
              </a:rPr>
              <a:t>, </a:t>
            </a:r>
            <a:r>
              <a:rPr kumimoji="0" lang="fr-FR" altLang="fr-FR" b="1" i="0" u="none" strike="noStrike" cap="none" normalizeH="0" baseline="0" dirty="0" err="1">
                <a:ln>
                  <a:noFill/>
                </a:ln>
                <a:solidFill>
                  <a:srgbClr val="ECECEC"/>
                </a:solidFill>
                <a:effectLst/>
                <a:latin typeface="Söhne Mono"/>
              </a:rPr>
              <a:t>margin_up</a:t>
            </a:r>
            <a:r>
              <a:rPr kumimoji="0" lang="fr-FR" altLang="fr-FR" sz="1200" b="0" i="0" u="none" strike="noStrike" cap="none" normalizeH="0" baseline="0" dirty="0">
                <a:ln>
                  <a:noFill/>
                </a:ln>
                <a:solidFill>
                  <a:srgbClr val="ECECEC"/>
                </a:solidFill>
                <a:effectLst/>
                <a:latin typeface="Söhne"/>
              </a:rPr>
              <a:t>, et </a:t>
            </a:r>
            <a:r>
              <a:rPr kumimoji="0" lang="fr-FR" altLang="fr-FR" b="1" i="0" u="none" strike="noStrike" cap="none" normalizeH="0" baseline="0" dirty="0" err="1">
                <a:ln>
                  <a:noFill/>
                </a:ln>
                <a:solidFill>
                  <a:srgbClr val="ECECEC"/>
                </a:solidFill>
                <a:effectLst/>
                <a:latin typeface="Söhne Mono"/>
              </a:rPr>
              <a:t>length</a:t>
            </a:r>
            <a:r>
              <a:rPr kumimoji="0" lang="fr-FR" altLang="fr-FR" sz="1200" b="0" i="0" u="none" strike="noStrike" cap="none" normalizeH="0" baseline="0" dirty="0">
                <a:ln>
                  <a:noFill/>
                </a:ln>
                <a:solidFill>
                  <a:srgbClr val="ECECEC"/>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rgbClr val="ECECEC"/>
                </a:solidFill>
                <a:effectLst/>
                <a:latin typeface="Söhne"/>
              </a:rPr>
              <a:t>Une fois le modèle de régression linéaire entraîné sur les données non manquantes, utilise-le pour prédire les valeurs manquantes de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1200" b="1" i="0" u="none" strike="noStrike" cap="none" normalizeH="0" baseline="0" dirty="0">
                <a:ln>
                  <a:noFill/>
                </a:ln>
                <a:solidFill>
                  <a:srgbClr val="ECECEC"/>
                </a:solidFill>
                <a:effectLst/>
                <a:latin typeface="Söhne"/>
              </a:rPr>
              <a:t>Validation du modèle</a:t>
            </a:r>
            <a:r>
              <a:rPr kumimoji="0" lang="fr-FR" altLang="fr-FR" sz="1200" b="0" i="0" u="none" strike="noStrike" cap="none" normalizeH="0" baseline="0" dirty="0">
                <a:ln>
                  <a:noFill/>
                </a:ln>
                <a:solidFill>
                  <a:srgbClr val="ECECEC"/>
                </a:solidFill>
                <a:effectLst/>
                <a:latin typeface="Söhne"/>
              </a:rPr>
              <a:t> : Après avoir imputé les valeurs manquantes, il est important de valider la qualité de tes prédictions. Tu peux le faire en évaluant la performance de ton modèle sur un ensemble de validation, en utilisant des mesures telles que l'erreur quadratique moyenne (RMSE) ou le coefficient de détermination (R²).</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1200" b="1" i="0" u="none" strike="noStrike" cap="none" normalizeH="0" baseline="0" dirty="0">
                <a:ln>
                  <a:noFill/>
                </a:ln>
                <a:solidFill>
                  <a:srgbClr val="ECECEC"/>
                </a:solidFill>
                <a:effectLst/>
                <a:latin typeface="Söhne"/>
              </a:rPr>
              <a:t>Application du modèle</a:t>
            </a:r>
            <a:r>
              <a:rPr kumimoji="0" lang="fr-FR" altLang="fr-FR" sz="1200" b="0" i="0" u="none" strike="noStrike" cap="none" normalizeH="0" baseline="0" dirty="0">
                <a:ln>
                  <a:noFill/>
                </a:ln>
                <a:solidFill>
                  <a:srgbClr val="ECECEC"/>
                </a:solidFill>
                <a:effectLst/>
                <a:latin typeface="Söhne"/>
              </a:rPr>
              <a:t> : Une fois que tu es satisfait de la performance de ton modèle, utilise-le pour imputer les valeurs manquantes dans ta colonne </a:t>
            </a:r>
            <a:r>
              <a:rPr kumimoji="0" lang="fr-FR" altLang="fr-FR" b="1" i="0" u="none" strike="noStrike" cap="none" normalizeH="0" baseline="0" dirty="0" err="1">
                <a:ln>
                  <a:noFill/>
                </a:ln>
                <a:solidFill>
                  <a:srgbClr val="ECECEC"/>
                </a:solidFill>
                <a:effectLst/>
                <a:latin typeface="Söhne Mono"/>
              </a:rPr>
              <a:t>margin_low</a:t>
            </a:r>
            <a:r>
              <a:rPr kumimoji="0" lang="fr-FR" altLang="fr-FR" sz="1200" b="0" i="0" u="none" strike="noStrike" cap="none" normalizeH="0" baseline="0" dirty="0">
                <a:ln>
                  <a:noFill/>
                </a:ln>
                <a:solidFill>
                  <a:srgbClr val="ECECEC"/>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800" b="0" i="0" u="none" strike="noStrike" cap="none" normalizeH="0" baseline="0" dirty="0">
                <a:ln>
                  <a:noFill/>
                </a:ln>
                <a:solidFill>
                  <a:schemeClr val="tx1"/>
                </a:solidFill>
                <a:effectLst/>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23101684-9660-847C-BDD5-40E5E465E2F6}"/>
              </a:ext>
            </a:extLst>
          </p:cNvPr>
          <p:cNvSpPr txBox="1"/>
          <p:nvPr/>
        </p:nvSpPr>
        <p:spPr>
          <a:xfrm>
            <a:off x="5039139" y="1013792"/>
            <a:ext cx="2107096" cy="461665"/>
          </a:xfrm>
          <a:prstGeom prst="rect">
            <a:avLst/>
          </a:prstGeom>
          <a:noFill/>
        </p:spPr>
        <p:txBody>
          <a:bodyPr wrap="square" rtlCol="0">
            <a:spAutoFit/>
          </a:bodyPr>
          <a:lstStyle/>
          <a:p>
            <a:pPr algn="ctr"/>
            <a:r>
              <a:rPr lang="fr-FR" sz="2400" b="1" dirty="0">
                <a:latin typeface="Arial Nova Light" panose="020B0304020202020204" pitchFamily="34" charset="0"/>
              </a:rPr>
              <a:t>Process</a:t>
            </a:r>
          </a:p>
        </p:txBody>
      </p:sp>
    </p:spTree>
    <p:extLst>
      <p:ext uri="{BB962C8B-B14F-4D97-AF65-F5344CB8AC3E}">
        <p14:creationId xmlns:p14="http://schemas.microsoft.com/office/powerpoint/2010/main" val="53090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E1FD464-D59B-FAA7-A9C9-1A889070D75C}"/>
              </a:ext>
            </a:extLst>
          </p:cNvPr>
          <p:cNvSpPr txBox="1"/>
          <p:nvPr/>
        </p:nvSpPr>
        <p:spPr>
          <a:xfrm>
            <a:off x="1639958" y="389431"/>
            <a:ext cx="7345017" cy="6001643"/>
          </a:xfrm>
          <a:prstGeom prst="rect">
            <a:avLst/>
          </a:prstGeom>
          <a:noFill/>
        </p:spPr>
        <p:txBody>
          <a:bodyPr wrap="square">
            <a:spAutoFit/>
          </a:bodyPr>
          <a:lstStyle/>
          <a:p>
            <a:r>
              <a:rPr lang="fr-FR" sz="1600" dirty="0" err="1">
                <a:solidFill>
                  <a:schemeClr val="accent1"/>
                </a:solidFill>
              </a:rPr>
              <a:t>from</a:t>
            </a:r>
            <a:r>
              <a:rPr lang="fr-FR" sz="1600" dirty="0">
                <a:solidFill>
                  <a:schemeClr val="accent1"/>
                </a:solidFill>
              </a:rPr>
              <a:t> </a:t>
            </a:r>
            <a:r>
              <a:rPr lang="fr-FR" sz="1600" dirty="0" err="1">
                <a:solidFill>
                  <a:schemeClr val="accent1"/>
                </a:solidFill>
              </a:rPr>
              <a:t>sklearn.linear_model</a:t>
            </a:r>
            <a:r>
              <a:rPr lang="fr-FR" sz="1600" dirty="0">
                <a:solidFill>
                  <a:schemeClr val="accent1"/>
                </a:solidFill>
              </a:rPr>
              <a:t> import </a:t>
            </a:r>
            <a:r>
              <a:rPr lang="fr-FR" sz="1600" dirty="0" err="1">
                <a:solidFill>
                  <a:schemeClr val="accent1"/>
                </a:solidFill>
              </a:rPr>
              <a:t>LinearRegression</a:t>
            </a:r>
            <a:endParaRPr lang="fr-FR" sz="1600" dirty="0">
              <a:solidFill>
                <a:schemeClr val="accent1"/>
              </a:solidFill>
            </a:endParaRPr>
          </a:p>
          <a:p>
            <a:r>
              <a:rPr lang="fr-FR" sz="1600" dirty="0">
                <a:solidFill>
                  <a:schemeClr val="accent1"/>
                </a:solidFill>
              </a:rPr>
              <a:t>import pandas as </a:t>
            </a:r>
            <a:r>
              <a:rPr lang="fr-FR" sz="1600" dirty="0" err="1">
                <a:solidFill>
                  <a:schemeClr val="accent1"/>
                </a:solidFill>
              </a:rPr>
              <a:t>pd</a:t>
            </a:r>
            <a:endParaRPr lang="fr-FR" sz="1600" dirty="0">
              <a:solidFill>
                <a:schemeClr val="accent1"/>
              </a:solidFill>
            </a:endParaRPr>
          </a:p>
          <a:p>
            <a:endParaRPr lang="fr-FR" sz="1600" dirty="0"/>
          </a:p>
          <a:p>
            <a:r>
              <a:rPr lang="fr-FR" sz="1600" dirty="0"/>
              <a:t># Charger les données</a:t>
            </a:r>
          </a:p>
          <a:p>
            <a:r>
              <a:rPr lang="fr-FR" sz="1600" dirty="0"/>
              <a:t># Supposons que tu as déjà chargé tes données dans un </a:t>
            </a:r>
            <a:r>
              <a:rPr lang="fr-FR" sz="1600" dirty="0" err="1"/>
              <a:t>DataFrame</a:t>
            </a:r>
            <a:r>
              <a:rPr lang="fr-FR" sz="1600" dirty="0"/>
              <a:t> appelé 'data'</a:t>
            </a:r>
          </a:p>
          <a:p>
            <a:endParaRPr lang="fr-FR" sz="1600" dirty="0"/>
          </a:p>
          <a:p>
            <a:r>
              <a:rPr lang="fr-FR" sz="1600" dirty="0"/>
              <a:t># Diviser les données en ensembles avec et sans valeurs manquantes pour '</a:t>
            </a:r>
            <a:r>
              <a:rPr lang="fr-FR" sz="1600" dirty="0" err="1"/>
              <a:t>margin_low</a:t>
            </a:r>
            <a:r>
              <a:rPr lang="fr-FR" sz="1600" dirty="0"/>
              <a:t>'</a:t>
            </a:r>
          </a:p>
          <a:p>
            <a:r>
              <a:rPr lang="fr-FR" sz="1600" dirty="0" err="1"/>
              <a:t>data_with_margin_low</a:t>
            </a:r>
            <a:r>
              <a:rPr lang="fr-FR" sz="1600" dirty="0"/>
              <a:t> = </a:t>
            </a:r>
            <a:r>
              <a:rPr lang="fr-FR" sz="1600" dirty="0" err="1"/>
              <a:t>data.dropna</a:t>
            </a:r>
            <a:r>
              <a:rPr lang="fr-FR" sz="1600" dirty="0"/>
              <a:t>(</a:t>
            </a:r>
            <a:r>
              <a:rPr lang="fr-FR" sz="1600" dirty="0" err="1"/>
              <a:t>subset</a:t>
            </a:r>
            <a:r>
              <a:rPr lang="fr-FR" sz="1600" dirty="0"/>
              <a:t>=['</a:t>
            </a:r>
            <a:r>
              <a:rPr lang="fr-FR" sz="1600" dirty="0" err="1"/>
              <a:t>margin_low</a:t>
            </a:r>
            <a:r>
              <a:rPr lang="fr-FR" sz="1600" dirty="0"/>
              <a:t>'])</a:t>
            </a:r>
          </a:p>
          <a:p>
            <a:r>
              <a:rPr lang="fr-FR" sz="1600" dirty="0" err="1"/>
              <a:t>data_missing_margin_low</a:t>
            </a:r>
            <a:r>
              <a:rPr lang="fr-FR" sz="1600" dirty="0"/>
              <a:t> = data[data['</a:t>
            </a:r>
            <a:r>
              <a:rPr lang="fr-FR" sz="1600" dirty="0" err="1"/>
              <a:t>margin_low</a:t>
            </a:r>
            <a:r>
              <a:rPr lang="fr-FR" sz="1600" dirty="0"/>
              <a:t>'].</a:t>
            </a:r>
            <a:r>
              <a:rPr lang="fr-FR" sz="1600" dirty="0" err="1"/>
              <a:t>isnull</a:t>
            </a:r>
            <a:r>
              <a:rPr lang="fr-FR" sz="1600" dirty="0"/>
              <a:t>()]</a:t>
            </a:r>
          </a:p>
          <a:p>
            <a:endParaRPr lang="fr-FR" sz="1600" dirty="0"/>
          </a:p>
          <a:p>
            <a:r>
              <a:rPr lang="fr-FR" sz="1600" dirty="0"/>
              <a:t># Séparer les variables prédictives et la variable cible pour l'imputation</a:t>
            </a:r>
          </a:p>
          <a:p>
            <a:r>
              <a:rPr lang="fr-FR" sz="1600" dirty="0" err="1"/>
              <a:t>X_train</a:t>
            </a:r>
            <a:r>
              <a:rPr lang="fr-FR" sz="1600" dirty="0"/>
              <a:t> = </a:t>
            </a:r>
            <a:r>
              <a:rPr lang="fr-FR" sz="1600" dirty="0" err="1"/>
              <a:t>data_with_margin_low.drop</a:t>
            </a:r>
            <a:r>
              <a:rPr lang="fr-FR" sz="1600" dirty="0"/>
              <a:t>(</a:t>
            </a:r>
            <a:r>
              <a:rPr lang="fr-FR" sz="1600" dirty="0" err="1"/>
              <a:t>columns</a:t>
            </a:r>
            <a:r>
              <a:rPr lang="fr-FR" sz="1600" dirty="0"/>
              <a:t>=['</a:t>
            </a:r>
            <a:r>
              <a:rPr lang="fr-FR" sz="1600" dirty="0" err="1"/>
              <a:t>margin_low</a:t>
            </a:r>
            <a:r>
              <a:rPr lang="fr-FR" sz="1600" dirty="0"/>
              <a:t>'])</a:t>
            </a:r>
          </a:p>
          <a:p>
            <a:r>
              <a:rPr lang="fr-FR" sz="1600" dirty="0" err="1"/>
              <a:t>y_train</a:t>
            </a:r>
            <a:r>
              <a:rPr lang="fr-FR" sz="1600" dirty="0"/>
              <a:t> = </a:t>
            </a:r>
            <a:r>
              <a:rPr lang="fr-FR" sz="1600" dirty="0" err="1"/>
              <a:t>data_with_margin_low</a:t>
            </a:r>
            <a:r>
              <a:rPr lang="fr-FR" sz="1600" dirty="0"/>
              <a:t>['</a:t>
            </a:r>
            <a:r>
              <a:rPr lang="fr-FR" sz="1600" dirty="0" err="1"/>
              <a:t>margin_low</a:t>
            </a:r>
            <a:r>
              <a:rPr lang="fr-FR" sz="1600" dirty="0"/>
              <a:t>']</a:t>
            </a:r>
          </a:p>
          <a:p>
            <a:r>
              <a:rPr lang="fr-FR" sz="1600" dirty="0" err="1"/>
              <a:t>X_test</a:t>
            </a:r>
            <a:r>
              <a:rPr lang="fr-FR" sz="1600" dirty="0"/>
              <a:t> = </a:t>
            </a:r>
            <a:r>
              <a:rPr lang="fr-FR" sz="1600" dirty="0" err="1"/>
              <a:t>data_missing_margin_low.drop</a:t>
            </a:r>
            <a:r>
              <a:rPr lang="fr-FR" sz="1600" dirty="0"/>
              <a:t>(</a:t>
            </a:r>
            <a:r>
              <a:rPr lang="fr-FR" sz="1600" dirty="0" err="1"/>
              <a:t>columns</a:t>
            </a:r>
            <a:r>
              <a:rPr lang="fr-FR" sz="1600" dirty="0"/>
              <a:t>=['</a:t>
            </a:r>
            <a:r>
              <a:rPr lang="fr-FR" sz="1600" dirty="0" err="1"/>
              <a:t>margin_low</a:t>
            </a:r>
            <a:r>
              <a:rPr lang="fr-FR" sz="1600" dirty="0"/>
              <a:t>'])</a:t>
            </a:r>
          </a:p>
          <a:p>
            <a:endParaRPr lang="fr-FR" sz="1600" dirty="0"/>
          </a:p>
          <a:p>
            <a:r>
              <a:rPr lang="fr-FR" sz="1600" dirty="0"/>
              <a:t># Créer et entraîner le modèle de régression linéaire</a:t>
            </a:r>
          </a:p>
          <a:p>
            <a:r>
              <a:rPr lang="fr-FR" sz="1600" dirty="0"/>
              <a:t>model = </a:t>
            </a:r>
            <a:r>
              <a:rPr lang="fr-FR" sz="1600" dirty="0" err="1"/>
              <a:t>LinearRegression</a:t>
            </a:r>
            <a:r>
              <a:rPr lang="fr-FR" sz="1600" dirty="0"/>
              <a:t>()</a:t>
            </a:r>
          </a:p>
          <a:p>
            <a:r>
              <a:rPr lang="fr-FR" sz="1600" dirty="0" err="1"/>
              <a:t>model.fit</a:t>
            </a:r>
            <a:r>
              <a:rPr lang="fr-FR" sz="1600" dirty="0"/>
              <a:t>(</a:t>
            </a:r>
            <a:r>
              <a:rPr lang="fr-FR" sz="1600" dirty="0" err="1"/>
              <a:t>X_train</a:t>
            </a:r>
            <a:r>
              <a:rPr lang="fr-FR" sz="1600" dirty="0"/>
              <a:t>, </a:t>
            </a:r>
            <a:r>
              <a:rPr lang="fr-FR" sz="1600" dirty="0" err="1"/>
              <a:t>y_train</a:t>
            </a:r>
            <a:r>
              <a:rPr lang="fr-FR" sz="1600" dirty="0"/>
              <a:t>)</a:t>
            </a:r>
          </a:p>
          <a:p>
            <a:endParaRPr lang="fr-FR" sz="1600" dirty="0"/>
          </a:p>
          <a:p>
            <a:r>
              <a:rPr lang="fr-FR" sz="1600" dirty="0"/>
              <a:t># Prédire les valeurs manquantes</a:t>
            </a:r>
          </a:p>
          <a:p>
            <a:r>
              <a:rPr lang="fr-FR" sz="1600" dirty="0" err="1"/>
              <a:t>predicted_margin_low</a:t>
            </a:r>
            <a:r>
              <a:rPr lang="fr-FR" sz="1600" dirty="0"/>
              <a:t> = </a:t>
            </a:r>
            <a:r>
              <a:rPr lang="fr-FR" sz="1600" dirty="0" err="1"/>
              <a:t>model.predict</a:t>
            </a:r>
            <a:r>
              <a:rPr lang="fr-FR" sz="1600" dirty="0"/>
              <a:t>(</a:t>
            </a:r>
            <a:r>
              <a:rPr lang="fr-FR" sz="1600" dirty="0" err="1"/>
              <a:t>X_test</a:t>
            </a:r>
            <a:r>
              <a:rPr lang="fr-FR" sz="1600" dirty="0"/>
              <a:t>)</a:t>
            </a:r>
          </a:p>
          <a:p>
            <a:endParaRPr lang="fr-FR" sz="1600" dirty="0"/>
          </a:p>
          <a:p>
            <a:r>
              <a:rPr lang="fr-FR" sz="1600" dirty="0"/>
              <a:t># Remplacer les valeurs manquantes par les valeurs prédites</a:t>
            </a:r>
          </a:p>
          <a:p>
            <a:r>
              <a:rPr lang="fr-FR" sz="1600" dirty="0" err="1"/>
              <a:t>data.loc</a:t>
            </a:r>
            <a:r>
              <a:rPr lang="fr-FR" sz="1600" dirty="0"/>
              <a:t>[data['</a:t>
            </a:r>
            <a:r>
              <a:rPr lang="fr-FR" sz="1600" dirty="0" err="1"/>
              <a:t>margin_low</a:t>
            </a:r>
            <a:r>
              <a:rPr lang="fr-FR" sz="1600" dirty="0"/>
              <a:t>'].</a:t>
            </a:r>
            <a:r>
              <a:rPr lang="fr-FR" sz="1600" dirty="0" err="1"/>
              <a:t>isnull</a:t>
            </a:r>
            <a:r>
              <a:rPr lang="fr-FR" sz="1600" dirty="0"/>
              <a:t>(), '</a:t>
            </a:r>
            <a:r>
              <a:rPr lang="fr-FR" sz="1600" dirty="0" err="1"/>
              <a:t>margin_low</a:t>
            </a:r>
            <a:r>
              <a:rPr lang="fr-FR" sz="1600" dirty="0"/>
              <a:t>'] = </a:t>
            </a:r>
            <a:r>
              <a:rPr lang="fr-FR" sz="1600" dirty="0" err="1"/>
              <a:t>predicted_margin_low</a:t>
            </a:r>
            <a:endParaRPr lang="fr-FR" sz="1600" dirty="0"/>
          </a:p>
        </p:txBody>
      </p:sp>
      <p:sp>
        <p:nvSpPr>
          <p:cNvPr id="4" name="Ellipse 3">
            <a:extLst>
              <a:ext uri="{FF2B5EF4-FFF2-40B4-BE49-F238E27FC236}">
                <a16:creationId xmlns:a16="http://schemas.microsoft.com/office/drawing/2014/main" id="{EB765F72-3E7E-E962-D8F8-16B49B208603}"/>
              </a:ext>
            </a:extLst>
          </p:cNvPr>
          <p:cNvSpPr/>
          <p:nvPr/>
        </p:nvSpPr>
        <p:spPr>
          <a:xfrm>
            <a:off x="8756374" y="99392"/>
            <a:ext cx="3250096" cy="1520687"/>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dirty="0"/>
              <a:t>Régression linéaire pour gérer les valeurs manquantes</a:t>
            </a:r>
          </a:p>
        </p:txBody>
      </p:sp>
    </p:spTree>
    <p:extLst>
      <p:ext uri="{BB962C8B-B14F-4D97-AF65-F5344CB8AC3E}">
        <p14:creationId xmlns:p14="http://schemas.microsoft.com/office/powerpoint/2010/main" val="398994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2D3CB-17FD-59B7-1481-B9ED0379CE8D}"/>
              </a:ext>
            </a:extLst>
          </p:cNvPr>
          <p:cNvSpPr>
            <a:spLocks noGrp="1"/>
          </p:cNvSpPr>
          <p:nvPr>
            <p:ph type="title"/>
          </p:nvPr>
        </p:nvSpPr>
        <p:spPr>
          <a:xfrm>
            <a:off x="700852" y="150312"/>
            <a:ext cx="10353762" cy="726510"/>
          </a:xfrm>
        </p:spPr>
        <p:txBody>
          <a:bodyPr/>
          <a:lstStyle/>
          <a:p>
            <a:r>
              <a:rPr lang="fr-FR" dirty="0"/>
              <a:t>Régression Linéaire</a:t>
            </a:r>
          </a:p>
        </p:txBody>
      </p:sp>
      <p:sp>
        <p:nvSpPr>
          <p:cNvPr id="3" name="ZoneTexte 2">
            <a:extLst>
              <a:ext uri="{FF2B5EF4-FFF2-40B4-BE49-F238E27FC236}">
                <a16:creationId xmlns:a16="http://schemas.microsoft.com/office/drawing/2014/main" id="{7D455786-57B6-C115-3210-A5010DB00CEF}"/>
              </a:ext>
            </a:extLst>
          </p:cNvPr>
          <p:cNvSpPr txBox="1"/>
          <p:nvPr/>
        </p:nvSpPr>
        <p:spPr>
          <a:xfrm>
            <a:off x="1603331" y="1139868"/>
            <a:ext cx="10233764" cy="460946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sz="4000" dirty="0"/>
              <a:t>Relations linéaires</a:t>
            </a:r>
          </a:p>
          <a:p>
            <a:pPr marL="285750" indent="-285750">
              <a:lnSpc>
                <a:spcPct val="150000"/>
              </a:lnSpc>
              <a:buFont typeface="Wingdings" panose="05000000000000000000" pitchFamily="2" charset="2"/>
              <a:buChar char="q"/>
            </a:pPr>
            <a:r>
              <a:rPr lang="fr-FR" sz="4000" dirty="0"/>
              <a:t>Moindres carrés ordinaires</a:t>
            </a:r>
          </a:p>
          <a:p>
            <a:pPr marL="285750" indent="-285750">
              <a:lnSpc>
                <a:spcPct val="150000"/>
              </a:lnSpc>
              <a:buFont typeface="Wingdings" panose="05000000000000000000" pitchFamily="2" charset="2"/>
              <a:buChar char="q"/>
            </a:pPr>
            <a:r>
              <a:rPr lang="fr-FR" sz="4000" dirty="0"/>
              <a:t>Fonction de coût</a:t>
            </a:r>
          </a:p>
          <a:p>
            <a:pPr marL="285750" indent="-285750">
              <a:lnSpc>
                <a:spcPct val="150000"/>
              </a:lnSpc>
              <a:buFont typeface="Wingdings" panose="05000000000000000000" pitchFamily="2" charset="2"/>
              <a:buChar char="q"/>
            </a:pPr>
            <a:r>
              <a:rPr lang="fr-FR" sz="4000" dirty="0"/>
              <a:t>Descente de gradient</a:t>
            </a:r>
          </a:p>
          <a:p>
            <a:pPr marL="285750" indent="-285750">
              <a:lnSpc>
                <a:spcPct val="150000"/>
              </a:lnSpc>
              <a:buFont typeface="Wingdings" panose="05000000000000000000" pitchFamily="2" charset="2"/>
              <a:buChar char="q"/>
            </a:pPr>
            <a:r>
              <a:rPr lang="fr-FR" sz="4000" dirty="0"/>
              <a:t>Vectorisation</a:t>
            </a:r>
          </a:p>
        </p:txBody>
      </p:sp>
    </p:spTree>
    <p:extLst>
      <p:ext uri="{BB962C8B-B14F-4D97-AF65-F5344CB8AC3E}">
        <p14:creationId xmlns:p14="http://schemas.microsoft.com/office/powerpoint/2010/main" val="213179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3F12DD-67EB-D5BD-2C9E-AD7E921F8AC0}"/>
              </a:ext>
            </a:extLst>
          </p:cNvPr>
          <p:cNvSpPr txBox="1">
            <a:spLocks/>
          </p:cNvSpPr>
          <p:nvPr/>
        </p:nvSpPr>
        <p:spPr>
          <a:xfrm>
            <a:off x="350124" y="175364"/>
            <a:ext cx="10353762" cy="72651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600" dirty="0"/>
              <a:t>Régression Linéaire</a:t>
            </a:r>
          </a:p>
        </p:txBody>
      </p:sp>
      <p:sp>
        <p:nvSpPr>
          <p:cNvPr id="7" name="ZoneTexte 6">
            <a:extLst>
              <a:ext uri="{FF2B5EF4-FFF2-40B4-BE49-F238E27FC236}">
                <a16:creationId xmlns:a16="http://schemas.microsoft.com/office/drawing/2014/main" id="{15A3F5D6-0082-DC08-15E5-85A7728DBB98}"/>
              </a:ext>
            </a:extLst>
          </p:cNvPr>
          <p:cNvSpPr txBox="1"/>
          <p:nvPr/>
        </p:nvSpPr>
        <p:spPr>
          <a:xfrm>
            <a:off x="2404998" y="1001740"/>
            <a:ext cx="8041709" cy="1631216"/>
          </a:xfrm>
          <a:prstGeom prst="rect">
            <a:avLst/>
          </a:prstGeom>
          <a:noFill/>
        </p:spPr>
        <p:txBody>
          <a:bodyPr wrap="square">
            <a:spAutoFit/>
          </a:bodyPr>
          <a:lstStyle/>
          <a:p>
            <a:r>
              <a:rPr lang="fr-FR" sz="2000" dirty="0">
                <a:latin typeface="Arial Nova Light" panose="020B0304020202020204" pitchFamily="34" charset="0"/>
              </a:rPr>
              <a:t>La régression linéaire est le modèle le plus simple pour modéliser et prédire des valeurs continues en fonction d'autres variables.</a:t>
            </a:r>
          </a:p>
          <a:p>
            <a:endParaRPr lang="fr-FR" sz="2000" dirty="0">
              <a:latin typeface="Arial Nova Light" panose="020B0304020202020204" pitchFamily="34" charset="0"/>
            </a:endParaRPr>
          </a:p>
          <a:p>
            <a:r>
              <a:rPr lang="fr-FR" sz="2000" dirty="0">
                <a:latin typeface="Arial Nova Light" panose="020B0304020202020204" pitchFamily="34" charset="0"/>
              </a:rPr>
              <a:t>Pensez-y comme une ligne droite qui relie les points dans un nuage de données, captant ainsi la tendance générale des observations.</a:t>
            </a:r>
          </a:p>
        </p:txBody>
      </p:sp>
      <p:pic>
        <p:nvPicPr>
          <p:cNvPr id="9" name="Image 8">
            <a:extLst>
              <a:ext uri="{FF2B5EF4-FFF2-40B4-BE49-F238E27FC236}">
                <a16:creationId xmlns:a16="http://schemas.microsoft.com/office/drawing/2014/main" id="{7808B31F-4AED-7B4B-8C43-4ACA39D3903E}"/>
              </a:ext>
            </a:extLst>
          </p:cNvPr>
          <p:cNvPicPr>
            <a:picLocks noChangeAspect="1"/>
          </p:cNvPicPr>
          <p:nvPr/>
        </p:nvPicPr>
        <p:blipFill>
          <a:blip r:embed="rId2"/>
          <a:stretch>
            <a:fillRect/>
          </a:stretch>
        </p:blipFill>
        <p:spPr>
          <a:xfrm>
            <a:off x="6630564" y="2821437"/>
            <a:ext cx="4755595" cy="3111769"/>
          </a:xfrm>
          <a:prstGeom prst="rect">
            <a:avLst/>
          </a:prstGeom>
        </p:spPr>
      </p:pic>
      <p:pic>
        <p:nvPicPr>
          <p:cNvPr id="11" name="Image 10">
            <a:extLst>
              <a:ext uri="{FF2B5EF4-FFF2-40B4-BE49-F238E27FC236}">
                <a16:creationId xmlns:a16="http://schemas.microsoft.com/office/drawing/2014/main" id="{969339A0-2B0A-95B9-7CF6-06E2D03BADF7}"/>
              </a:ext>
            </a:extLst>
          </p:cNvPr>
          <p:cNvPicPr>
            <a:picLocks noChangeAspect="1"/>
          </p:cNvPicPr>
          <p:nvPr/>
        </p:nvPicPr>
        <p:blipFill>
          <a:blip r:embed="rId3"/>
          <a:stretch>
            <a:fillRect/>
          </a:stretch>
        </p:blipFill>
        <p:spPr>
          <a:xfrm>
            <a:off x="2389912" y="3126448"/>
            <a:ext cx="1740330" cy="781673"/>
          </a:xfrm>
          <a:prstGeom prst="rect">
            <a:avLst/>
          </a:prstGeom>
        </p:spPr>
      </p:pic>
      <p:sp>
        <p:nvSpPr>
          <p:cNvPr id="12" name="Rectangle 1">
            <a:extLst>
              <a:ext uri="{FF2B5EF4-FFF2-40B4-BE49-F238E27FC236}">
                <a16:creationId xmlns:a16="http://schemas.microsoft.com/office/drawing/2014/main" id="{EC691FF0-A595-25A5-E76D-FC82892F1A6B}"/>
              </a:ext>
            </a:extLst>
          </p:cNvPr>
          <p:cNvSpPr>
            <a:spLocks noChangeArrowheads="1"/>
          </p:cNvSpPr>
          <p:nvPr/>
        </p:nvSpPr>
        <p:spPr bwMode="auto">
          <a:xfrm>
            <a:off x="801666" y="4159912"/>
            <a:ext cx="537366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271A38"/>
                </a:solidFill>
                <a:effectLst/>
                <a:latin typeface="Inter"/>
              </a:rPr>
              <a:t>la régression linéaire consiste à trouver les coefficients    𝑎   et    𝑏   dans l'équation de la droite qui va </a:t>
            </a:r>
            <a:r>
              <a:rPr kumimoji="0" lang="fr-FR" altLang="fr-FR" sz="2400" b="0" i="1" u="none" strike="noStrike" cap="none" normalizeH="0" baseline="0" dirty="0">
                <a:ln>
                  <a:noFill/>
                </a:ln>
                <a:solidFill>
                  <a:srgbClr val="271A38"/>
                </a:solidFill>
                <a:effectLst/>
                <a:latin typeface="Inter"/>
              </a:rPr>
              <a:t>être la plus proche</a:t>
            </a:r>
            <a:r>
              <a:rPr kumimoji="0" lang="fr-FR" altLang="fr-FR" sz="2400" b="0" i="0" u="none" strike="noStrike" cap="none" normalizeH="0" baseline="0" dirty="0">
                <a:ln>
                  <a:noFill/>
                </a:ln>
                <a:solidFill>
                  <a:srgbClr val="271A38"/>
                </a:solidFill>
                <a:effectLst/>
                <a:latin typeface="Inter"/>
              </a:rPr>
              <a:t> de tous les points du nuage de points</a:t>
            </a:r>
            <a:r>
              <a:rPr kumimoji="0" lang="fr-FR" altLang="fr-FR"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268585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53BA31-C95B-9702-7283-E55C73B91495}"/>
              </a:ext>
            </a:extLst>
          </p:cNvPr>
          <p:cNvSpPr>
            <a:spLocks noGrp="1"/>
          </p:cNvSpPr>
          <p:nvPr>
            <p:ph type="title"/>
          </p:nvPr>
        </p:nvSpPr>
        <p:spPr>
          <a:xfrm>
            <a:off x="187285" y="158663"/>
            <a:ext cx="10353762" cy="705633"/>
          </a:xfrm>
        </p:spPr>
        <p:txBody>
          <a:bodyPr>
            <a:normAutofit fontScale="90000"/>
          </a:bodyPr>
          <a:lstStyle/>
          <a:p>
            <a:pPr algn="l"/>
            <a:r>
              <a:rPr lang="fr-FR" dirty="0"/>
              <a:t>Régression linéaire</a:t>
            </a:r>
          </a:p>
        </p:txBody>
      </p:sp>
      <p:pic>
        <p:nvPicPr>
          <p:cNvPr id="4" name="Image 3">
            <a:extLst>
              <a:ext uri="{FF2B5EF4-FFF2-40B4-BE49-F238E27FC236}">
                <a16:creationId xmlns:a16="http://schemas.microsoft.com/office/drawing/2014/main" id="{3DDCB7EA-0764-F771-7649-937ACCD037E3}"/>
              </a:ext>
            </a:extLst>
          </p:cNvPr>
          <p:cNvPicPr>
            <a:picLocks noChangeAspect="1"/>
          </p:cNvPicPr>
          <p:nvPr/>
        </p:nvPicPr>
        <p:blipFill>
          <a:blip r:embed="rId2"/>
          <a:stretch>
            <a:fillRect/>
          </a:stretch>
        </p:blipFill>
        <p:spPr>
          <a:xfrm>
            <a:off x="2632633" y="908140"/>
            <a:ext cx="6325483" cy="1810003"/>
          </a:xfrm>
          <a:prstGeom prst="rect">
            <a:avLst/>
          </a:prstGeom>
        </p:spPr>
      </p:pic>
      <p:pic>
        <p:nvPicPr>
          <p:cNvPr id="6" name="Image 5">
            <a:extLst>
              <a:ext uri="{FF2B5EF4-FFF2-40B4-BE49-F238E27FC236}">
                <a16:creationId xmlns:a16="http://schemas.microsoft.com/office/drawing/2014/main" id="{BE0207F8-69B9-5D61-9298-69EEB826069E}"/>
              </a:ext>
            </a:extLst>
          </p:cNvPr>
          <p:cNvPicPr>
            <a:picLocks noChangeAspect="1"/>
          </p:cNvPicPr>
          <p:nvPr/>
        </p:nvPicPr>
        <p:blipFill>
          <a:blip r:embed="rId3"/>
          <a:stretch>
            <a:fillRect/>
          </a:stretch>
        </p:blipFill>
        <p:spPr>
          <a:xfrm>
            <a:off x="2644633" y="2862365"/>
            <a:ext cx="6401693" cy="1333686"/>
          </a:xfrm>
          <a:prstGeom prst="rect">
            <a:avLst/>
          </a:prstGeom>
        </p:spPr>
      </p:pic>
      <p:sp>
        <p:nvSpPr>
          <p:cNvPr id="7" name="ZoneTexte 6">
            <a:extLst>
              <a:ext uri="{FF2B5EF4-FFF2-40B4-BE49-F238E27FC236}">
                <a16:creationId xmlns:a16="http://schemas.microsoft.com/office/drawing/2014/main" id="{DF81D899-DC9A-5E87-6087-5F529599F0A9}"/>
              </a:ext>
            </a:extLst>
          </p:cNvPr>
          <p:cNvSpPr txBox="1"/>
          <p:nvPr/>
        </p:nvSpPr>
        <p:spPr>
          <a:xfrm>
            <a:off x="551145" y="4734838"/>
            <a:ext cx="1966587" cy="1015663"/>
          </a:xfrm>
          <a:prstGeom prst="rect">
            <a:avLst/>
          </a:prstGeom>
          <a:noFill/>
        </p:spPr>
        <p:txBody>
          <a:bodyPr wrap="square" rtlCol="0">
            <a:spAutoFit/>
          </a:bodyPr>
          <a:lstStyle/>
          <a:p>
            <a:r>
              <a:rPr lang="fr-FR" sz="2000" dirty="0">
                <a:latin typeface="Arial Nova Light" panose="020B0304020202020204" pitchFamily="34" charset="0"/>
              </a:rPr>
              <a:t>Avantages de la régression linéaire simple :</a:t>
            </a:r>
          </a:p>
        </p:txBody>
      </p:sp>
      <p:pic>
        <p:nvPicPr>
          <p:cNvPr id="9" name="Image 8">
            <a:extLst>
              <a:ext uri="{FF2B5EF4-FFF2-40B4-BE49-F238E27FC236}">
                <a16:creationId xmlns:a16="http://schemas.microsoft.com/office/drawing/2014/main" id="{AD38AFF3-8B64-B3CB-AA4C-5FDB2B97A585}"/>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840831" y="4355452"/>
            <a:ext cx="7011378" cy="2105319"/>
          </a:xfrm>
          <a:prstGeom prst="rect">
            <a:avLst/>
          </a:prstGeom>
        </p:spPr>
      </p:pic>
    </p:spTree>
    <p:extLst>
      <p:ext uri="{BB962C8B-B14F-4D97-AF65-F5344CB8AC3E}">
        <p14:creationId xmlns:p14="http://schemas.microsoft.com/office/powerpoint/2010/main" val="2063718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F0DFB3-D743-8D19-9B6C-57E2E703ECF0}"/>
              </a:ext>
            </a:extLst>
          </p:cNvPr>
          <p:cNvSpPr>
            <a:spLocks noGrp="1"/>
          </p:cNvSpPr>
          <p:nvPr>
            <p:ph type="title"/>
          </p:nvPr>
        </p:nvSpPr>
        <p:spPr>
          <a:xfrm>
            <a:off x="412754" y="208768"/>
            <a:ext cx="10353762" cy="492690"/>
          </a:xfrm>
        </p:spPr>
        <p:txBody>
          <a:bodyPr>
            <a:noAutofit/>
          </a:bodyPr>
          <a:lstStyle/>
          <a:p>
            <a:pPr algn="l"/>
            <a:r>
              <a:rPr lang="fr-FR" sz="3600" dirty="0"/>
              <a:t>Limites de la régression linéaire</a:t>
            </a:r>
          </a:p>
        </p:txBody>
      </p:sp>
      <p:sp>
        <p:nvSpPr>
          <p:cNvPr id="8" name="ZoneTexte 7">
            <a:extLst>
              <a:ext uri="{FF2B5EF4-FFF2-40B4-BE49-F238E27FC236}">
                <a16:creationId xmlns:a16="http://schemas.microsoft.com/office/drawing/2014/main" id="{514FAB7D-CDA8-399B-2255-E5E0A7DABFAB}"/>
              </a:ext>
            </a:extLst>
          </p:cNvPr>
          <p:cNvSpPr txBox="1"/>
          <p:nvPr/>
        </p:nvSpPr>
        <p:spPr>
          <a:xfrm>
            <a:off x="1567256" y="1076607"/>
            <a:ext cx="10118776" cy="1015663"/>
          </a:xfrm>
          <a:prstGeom prst="rect">
            <a:avLst/>
          </a:prstGeom>
          <a:noFill/>
        </p:spPr>
        <p:txBody>
          <a:bodyPr wrap="square">
            <a:spAutoFit/>
          </a:bodyPr>
          <a:lstStyle/>
          <a:p>
            <a:pPr marL="342900" indent="-342900">
              <a:buFont typeface="Arial" panose="020B0604020202020204" pitchFamily="34" charset="0"/>
              <a:buChar char="•"/>
            </a:pPr>
            <a:r>
              <a:rPr lang="fr-FR" sz="2000" b="1" dirty="0">
                <a:solidFill>
                  <a:schemeClr val="accent1"/>
                </a:solidFill>
              </a:rPr>
              <a:t>Limite n° 1 : Utiliser une régression linéaire à partir d’un cas non linéaire ne marchera pas</a:t>
            </a:r>
          </a:p>
          <a:p>
            <a:r>
              <a:rPr lang="fr-FR" sz="2000" dirty="0"/>
              <a:t>=&gt; Il faut s'assurer que la relation entre la variable cible et les prédicteurs soit linéaire. Utiliser une régression linéaire dans des cas évidemment non linéaires ne marchera pas.</a:t>
            </a:r>
          </a:p>
        </p:txBody>
      </p:sp>
      <p:pic>
        <p:nvPicPr>
          <p:cNvPr id="10" name="Image 9">
            <a:extLst>
              <a:ext uri="{FF2B5EF4-FFF2-40B4-BE49-F238E27FC236}">
                <a16:creationId xmlns:a16="http://schemas.microsoft.com/office/drawing/2014/main" id="{FC46A2D5-8259-B3FD-B54C-98F255424E38}"/>
              </a:ext>
            </a:extLst>
          </p:cNvPr>
          <p:cNvPicPr>
            <a:picLocks noChangeAspect="1"/>
          </p:cNvPicPr>
          <p:nvPr/>
        </p:nvPicPr>
        <p:blipFill>
          <a:blip r:embed="rId2"/>
          <a:stretch>
            <a:fillRect/>
          </a:stretch>
        </p:blipFill>
        <p:spPr>
          <a:xfrm>
            <a:off x="3562604" y="2282745"/>
            <a:ext cx="5203710" cy="3977270"/>
          </a:xfrm>
          <a:prstGeom prst="rect">
            <a:avLst/>
          </a:prstGeom>
        </p:spPr>
      </p:pic>
    </p:spTree>
    <p:extLst>
      <p:ext uri="{BB962C8B-B14F-4D97-AF65-F5344CB8AC3E}">
        <p14:creationId xmlns:p14="http://schemas.microsoft.com/office/powerpoint/2010/main" val="230496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559F60-4CE1-4E2F-86EA-1B60679F1F4A}"/>
              </a:ext>
            </a:extLst>
          </p:cNvPr>
          <p:cNvSpPr>
            <a:spLocks noGrp="1"/>
          </p:cNvSpPr>
          <p:nvPr>
            <p:ph type="title"/>
          </p:nvPr>
        </p:nvSpPr>
        <p:spPr>
          <a:xfrm>
            <a:off x="1064107" y="96033"/>
            <a:ext cx="10353762" cy="855945"/>
          </a:xfrm>
        </p:spPr>
        <p:txBody>
          <a:bodyPr rtlCol="0" anchor="ctr">
            <a:normAutofit/>
          </a:bodyPr>
          <a:lstStyle/>
          <a:p>
            <a:r>
              <a:rPr lang="fr-FR" dirty="0"/>
              <a:t>Machine Learning</a:t>
            </a:r>
          </a:p>
        </p:txBody>
      </p:sp>
      <p:pic>
        <p:nvPicPr>
          <p:cNvPr id="8" name="Image 7">
            <a:extLst>
              <a:ext uri="{FF2B5EF4-FFF2-40B4-BE49-F238E27FC236}">
                <a16:creationId xmlns:a16="http://schemas.microsoft.com/office/drawing/2014/main" id="{3004E0A9-BBE5-2BB2-72E4-D05C80FE4962}"/>
              </a:ext>
            </a:extLst>
          </p:cNvPr>
          <p:cNvPicPr>
            <a:picLocks noChangeAspect="1"/>
          </p:cNvPicPr>
          <p:nvPr/>
        </p:nvPicPr>
        <p:blipFill>
          <a:blip r:embed="rId3"/>
          <a:stretch>
            <a:fillRect/>
          </a:stretch>
        </p:blipFill>
        <p:spPr>
          <a:xfrm>
            <a:off x="450938" y="1515648"/>
            <a:ext cx="4253613" cy="1568881"/>
          </a:xfrm>
          <a:prstGeom prst="rect">
            <a:avLst/>
          </a:prstGeom>
        </p:spPr>
      </p:pic>
      <p:pic>
        <p:nvPicPr>
          <p:cNvPr id="10" name="Image 9">
            <a:extLst>
              <a:ext uri="{FF2B5EF4-FFF2-40B4-BE49-F238E27FC236}">
                <a16:creationId xmlns:a16="http://schemas.microsoft.com/office/drawing/2014/main" id="{A69DEF9D-C641-CBA5-D895-F8F074C9CD28}"/>
              </a:ext>
            </a:extLst>
          </p:cNvPr>
          <p:cNvPicPr>
            <a:picLocks noChangeAspect="1"/>
          </p:cNvPicPr>
          <p:nvPr/>
        </p:nvPicPr>
        <p:blipFill>
          <a:blip r:embed="rId4"/>
          <a:stretch>
            <a:fillRect/>
          </a:stretch>
        </p:blipFill>
        <p:spPr>
          <a:xfrm>
            <a:off x="4606558" y="1102288"/>
            <a:ext cx="1520950" cy="2636729"/>
          </a:xfrm>
          <a:prstGeom prst="rect">
            <a:avLst/>
          </a:prstGeom>
        </p:spPr>
      </p:pic>
      <p:pic>
        <p:nvPicPr>
          <p:cNvPr id="12" name="Image 11">
            <a:extLst>
              <a:ext uri="{FF2B5EF4-FFF2-40B4-BE49-F238E27FC236}">
                <a16:creationId xmlns:a16="http://schemas.microsoft.com/office/drawing/2014/main" id="{BC4EFF1F-05D7-EBE2-2872-A00849DBFEB3}"/>
              </a:ext>
            </a:extLst>
          </p:cNvPr>
          <p:cNvPicPr>
            <a:picLocks noChangeAspect="1"/>
          </p:cNvPicPr>
          <p:nvPr/>
        </p:nvPicPr>
        <p:blipFill>
          <a:blip r:embed="rId5"/>
          <a:stretch>
            <a:fillRect/>
          </a:stretch>
        </p:blipFill>
        <p:spPr>
          <a:xfrm>
            <a:off x="4566915" y="3829397"/>
            <a:ext cx="1545786" cy="489441"/>
          </a:xfrm>
          <a:prstGeom prst="rect">
            <a:avLst/>
          </a:prstGeom>
        </p:spPr>
      </p:pic>
      <p:pic>
        <p:nvPicPr>
          <p:cNvPr id="18" name="Image 17">
            <a:extLst>
              <a:ext uri="{FF2B5EF4-FFF2-40B4-BE49-F238E27FC236}">
                <a16:creationId xmlns:a16="http://schemas.microsoft.com/office/drawing/2014/main" id="{134B4D96-84EA-6D9F-4C72-E5B7F4339237}"/>
              </a:ext>
            </a:extLst>
          </p:cNvPr>
          <p:cNvPicPr>
            <a:picLocks noChangeAspect="1"/>
          </p:cNvPicPr>
          <p:nvPr/>
        </p:nvPicPr>
        <p:blipFill>
          <a:blip r:embed="rId6"/>
          <a:stretch>
            <a:fillRect/>
          </a:stretch>
        </p:blipFill>
        <p:spPr>
          <a:xfrm>
            <a:off x="6939224" y="1578278"/>
            <a:ext cx="1924463" cy="1068052"/>
          </a:xfrm>
          <a:prstGeom prst="rect">
            <a:avLst/>
          </a:prstGeom>
        </p:spPr>
      </p:pic>
      <p:pic>
        <p:nvPicPr>
          <p:cNvPr id="20" name="Image 19">
            <a:extLst>
              <a:ext uri="{FF2B5EF4-FFF2-40B4-BE49-F238E27FC236}">
                <a16:creationId xmlns:a16="http://schemas.microsoft.com/office/drawing/2014/main" id="{B7044612-793B-5727-891D-92CE37DF5D83}"/>
              </a:ext>
            </a:extLst>
          </p:cNvPr>
          <p:cNvPicPr>
            <a:picLocks noChangeAspect="1"/>
          </p:cNvPicPr>
          <p:nvPr/>
        </p:nvPicPr>
        <p:blipFill>
          <a:blip r:embed="rId7"/>
          <a:stretch>
            <a:fillRect/>
          </a:stretch>
        </p:blipFill>
        <p:spPr>
          <a:xfrm>
            <a:off x="7183093" y="2768251"/>
            <a:ext cx="1636954" cy="694381"/>
          </a:xfrm>
          <a:prstGeom prst="rect">
            <a:avLst/>
          </a:prstGeom>
        </p:spPr>
      </p:pic>
      <p:pic>
        <p:nvPicPr>
          <p:cNvPr id="22" name="Image 21">
            <a:extLst>
              <a:ext uri="{FF2B5EF4-FFF2-40B4-BE49-F238E27FC236}">
                <a16:creationId xmlns:a16="http://schemas.microsoft.com/office/drawing/2014/main" id="{21887070-A424-ED68-4EED-AFE2142ED8C0}"/>
              </a:ext>
            </a:extLst>
          </p:cNvPr>
          <p:cNvPicPr>
            <a:picLocks noChangeAspect="1"/>
          </p:cNvPicPr>
          <p:nvPr/>
        </p:nvPicPr>
        <p:blipFill>
          <a:blip r:embed="rId8"/>
          <a:stretch>
            <a:fillRect/>
          </a:stretch>
        </p:blipFill>
        <p:spPr>
          <a:xfrm>
            <a:off x="7381162" y="3449668"/>
            <a:ext cx="1261797" cy="1206081"/>
          </a:xfrm>
          <a:prstGeom prst="rect">
            <a:avLst/>
          </a:prstGeom>
        </p:spPr>
      </p:pic>
      <p:pic>
        <p:nvPicPr>
          <p:cNvPr id="27" name="Image 26">
            <a:extLst>
              <a:ext uri="{FF2B5EF4-FFF2-40B4-BE49-F238E27FC236}">
                <a16:creationId xmlns:a16="http://schemas.microsoft.com/office/drawing/2014/main" id="{292EF414-9453-5A38-2DAE-E1DFB677E59A}"/>
              </a:ext>
            </a:extLst>
          </p:cNvPr>
          <p:cNvPicPr>
            <a:picLocks noChangeAspect="1"/>
          </p:cNvPicPr>
          <p:nvPr/>
        </p:nvPicPr>
        <p:blipFill>
          <a:blip r:embed="rId9"/>
          <a:stretch>
            <a:fillRect/>
          </a:stretch>
        </p:blipFill>
        <p:spPr>
          <a:xfrm>
            <a:off x="5594322" y="5243410"/>
            <a:ext cx="1094577" cy="828001"/>
          </a:xfrm>
          <a:prstGeom prst="rect">
            <a:avLst/>
          </a:prstGeom>
        </p:spPr>
      </p:pic>
      <p:pic>
        <p:nvPicPr>
          <p:cNvPr id="29" name="Image 28">
            <a:extLst>
              <a:ext uri="{FF2B5EF4-FFF2-40B4-BE49-F238E27FC236}">
                <a16:creationId xmlns:a16="http://schemas.microsoft.com/office/drawing/2014/main" id="{BC242118-0037-B487-1E00-DE34C5933072}"/>
              </a:ext>
            </a:extLst>
          </p:cNvPr>
          <p:cNvPicPr>
            <a:picLocks noChangeAspect="1"/>
          </p:cNvPicPr>
          <p:nvPr/>
        </p:nvPicPr>
        <p:blipFill>
          <a:blip r:embed="rId10"/>
          <a:stretch>
            <a:fillRect/>
          </a:stretch>
        </p:blipFill>
        <p:spPr>
          <a:xfrm>
            <a:off x="4567968" y="6136592"/>
            <a:ext cx="2346399" cy="503980"/>
          </a:xfrm>
          <a:prstGeom prst="rect">
            <a:avLst/>
          </a:prstGeom>
        </p:spPr>
      </p:pic>
      <p:sp>
        <p:nvSpPr>
          <p:cNvPr id="30" name="Flèche : virage 29">
            <a:extLst>
              <a:ext uri="{FF2B5EF4-FFF2-40B4-BE49-F238E27FC236}">
                <a16:creationId xmlns:a16="http://schemas.microsoft.com/office/drawing/2014/main" id="{25D80FA2-BD04-1CFE-4E84-98B0C74CA368}"/>
              </a:ext>
            </a:extLst>
          </p:cNvPr>
          <p:cNvSpPr/>
          <p:nvPr/>
        </p:nvSpPr>
        <p:spPr>
          <a:xfrm rot="10800000">
            <a:off x="7039624" y="4772414"/>
            <a:ext cx="1102294" cy="1415441"/>
          </a:xfrm>
          <a:prstGeom prst="bentArrow">
            <a:avLst>
              <a:gd name="adj1" fmla="val 25000"/>
              <a:gd name="adj2" fmla="val 26053"/>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Flèche : virage 30">
            <a:extLst>
              <a:ext uri="{FF2B5EF4-FFF2-40B4-BE49-F238E27FC236}">
                <a16:creationId xmlns:a16="http://schemas.microsoft.com/office/drawing/2014/main" id="{83D68F09-83F9-565B-BAAC-E3787620CBCA}"/>
              </a:ext>
            </a:extLst>
          </p:cNvPr>
          <p:cNvSpPr/>
          <p:nvPr/>
        </p:nvSpPr>
        <p:spPr>
          <a:xfrm rot="16200000">
            <a:off x="454070" y="2464497"/>
            <a:ext cx="3663862" cy="4271373"/>
          </a:xfrm>
          <a:prstGeom prst="bentArrow">
            <a:avLst>
              <a:gd name="adj1" fmla="val 9957"/>
              <a:gd name="adj2" fmla="val 17220"/>
              <a:gd name="adj3" fmla="val 25708"/>
              <a:gd name="adj4" fmla="val 604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241660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F0DFB3-D743-8D19-9B6C-57E2E703ECF0}"/>
              </a:ext>
            </a:extLst>
          </p:cNvPr>
          <p:cNvSpPr>
            <a:spLocks noGrp="1"/>
          </p:cNvSpPr>
          <p:nvPr>
            <p:ph type="title"/>
          </p:nvPr>
        </p:nvSpPr>
        <p:spPr>
          <a:xfrm>
            <a:off x="412754" y="208768"/>
            <a:ext cx="10353762" cy="492690"/>
          </a:xfrm>
        </p:spPr>
        <p:txBody>
          <a:bodyPr>
            <a:noAutofit/>
          </a:bodyPr>
          <a:lstStyle/>
          <a:p>
            <a:pPr algn="l"/>
            <a:r>
              <a:rPr lang="fr-FR" sz="3600" dirty="0"/>
              <a:t>Limites de la régression linéaire</a:t>
            </a:r>
          </a:p>
        </p:txBody>
      </p:sp>
      <p:sp>
        <p:nvSpPr>
          <p:cNvPr id="6" name="ZoneTexte 5">
            <a:extLst>
              <a:ext uri="{FF2B5EF4-FFF2-40B4-BE49-F238E27FC236}">
                <a16:creationId xmlns:a16="http://schemas.microsoft.com/office/drawing/2014/main" id="{676C85CD-825F-81C2-952A-8AF86CA26A7F}"/>
              </a:ext>
            </a:extLst>
          </p:cNvPr>
          <p:cNvSpPr txBox="1"/>
          <p:nvPr/>
        </p:nvSpPr>
        <p:spPr>
          <a:xfrm>
            <a:off x="1441175" y="1177644"/>
            <a:ext cx="9720468" cy="369332"/>
          </a:xfrm>
          <a:prstGeom prst="rect">
            <a:avLst/>
          </a:prstGeom>
          <a:noFill/>
        </p:spPr>
        <p:txBody>
          <a:bodyPr wrap="square">
            <a:spAutoFit/>
          </a:bodyPr>
          <a:lstStyle/>
          <a:p>
            <a:r>
              <a:rPr lang="fr-FR" dirty="0">
                <a:solidFill>
                  <a:schemeClr val="accent1"/>
                </a:solidFill>
                <a:latin typeface="Arial Nova Light" panose="020B0304020202020204" pitchFamily="34" charset="0"/>
              </a:rPr>
              <a:t>Limite n° 2 : des variations d'amplitude significative peuvent fausser l'importance des coefficients</a:t>
            </a:r>
          </a:p>
        </p:txBody>
      </p:sp>
      <p:pic>
        <p:nvPicPr>
          <p:cNvPr id="9" name="Image 8">
            <a:extLst>
              <a:ext uri="{FF2B5EF4-FFF2-40B4-BE49-F238E27FC236}">
                <a16:creationId xmlns:a16="http://schemas.microsoft.com/office/drawing/2014/main" id="{5437A15A-C93D-00B9-0632-97F2D941ED9B}"/>
              </a:ext>
            </a:extLst>
          </p:cNvPr>
          <p:cNvPicPr>
            <a:picLocks noChangeAspect="1"/>
          </p:cNvPicPr>
          <p:nvPr/>
        </p:nvPicPr>
        <p:blipFill>
          <a:blip r:embed="rId2">
            <a:duotone>
              <a:prstClr val="black"/>
              <a:schemeClr val="accent4">
                <a:tint val="45000"/>
                <a:satMod val="400000"/>
              </a:schemeClr>
            </a:duotone>
          </a:blip>
          <a:stretch>
            <a:fillRect/>
          </a:stretch>
        </p:blipFill>
        <p:spPr>
          <a:xfrm>
            <a:off x="2624892" y="2042506"/>
            <a:ext cx="7001852" cy="2753109"/>
          </a:xfrm>
          <a:prstGeom prst="rect">
            <a:avLst/>
          </a:prstGeom>
        </p:spPr>
      </p:pic>
    </p:spTree>
    <p:extLst>
      <p:ext uri="{BB962C8B-B14F-4D97-AF65-F5344CB8AC3E}">
        <p14:creationId xmlns:p14="http://schemas.microsoft.com/office/powerpoint/2010/main" val="345636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7B621-FF23-3981-E0CD-DE0ACA867514}"/>
              </a:ext>
            </a:extLst>
          </p:cNvPr>
          <p:cNvSpPr>
            <a:spLocks noGrp="1"/>
          </p:cNvSpPr>
          <p:nvPr>
            <p:ph type="title"/>
          </p:nvPr>
        </p:nvSpPr>
        <p:spPr>
          <a:xfrm>
            <a:off x="516774" y="69574"/>
            <a:ext cx="10353762" cy="516835"/>
          </a:xfrm>
        </p:spPr>
        <p:txBody>
          <a:bodyPr>
            <a:normAutofit/>
          </a:bodyPr>
          <a:lstStyle/>
          <a:p>
            <a:pPr algn="l"/>
            <a:r>
              <a:rPr lang="fr-FR" sz="2400" b="1" dirty="0">
                <a:latin typeface="Arial Nova Light" panose="020B0304020202020204" pitchFamily="34" charset="0"/>
              </a:rPr>
              <a:t>Régression logistique ou de classification</a:t>
            </a:r>
          </a:p>
        </p:txBody>
      </p:sp>
      <p:sp>
        <p:nvSpPr>
          <p:cNvPr id="5" name="ZoneTexte 4">
            <a:extLst>
              <a:ext uri="{FF2B5EF4-FFF2-40B4-BE49-F238E27FC236}">
                <a16:creationId xmlns:a16="http://schemas.microsoft.com/office/drawing/2014/main" id="{2F860B00-39CE-C4A8-A2DE-58BAE64AC469}"/>
              </a:ext>
            </a:extLst>
          </p:cNvPr>
          <p:cNvSpPr txBox="1"/>
          <p:nvPr/>
        </p:nvSpPr>
        <p:spPr>
          <a:xfrm>
            <a:off x="457200" y="984478"/>
            <a:ext cx="10595114" cy="707886"/>
          </a:xfrm>
          <a:prstGeom prst="rect">
            <a:avLst/>
          </a:prstGeom>
          <a:noFill/>
        </p:spPr>
        <p:txBody>
          <a:bodyPr wrap="square">
            <a:spAutoFit/>
          </a:bodyPr>
          <a:lstStyle/>
          <a:p>
            <a:pPr algn="ctr"/>
            <a:r>
              <a:rPr lang="fr-FR" sz="2000" b="1" i="0" dirty="0">
                <a:solidFill>
                  <a:srgbClr val="271A38"/>
                </a:solidFill>
                <a:effectLst/>
                <a:highlight>
                  <a:srgbClr val="FDEFE1"/>
                </a:highlight>
                <a:latin typeface="Arial Nova Light" panose="020B0304020202020204" pitchFamily="34" charset="0"/>
              </a:rPr>
              <a:t>Dans un problème de classification, la variable cible est une catégorie et non une valeur continue comme dans la régression.</a:t>
            </a:r>
            <a:endParaRPr lang="fr-FR" sz="2000" b="1" dirty="0">
              <a:latin typeface="Arial Nova Light" panose="020B0304020202020204" pitchFamily="34" charset="0"/>
            </a:endParaRPr>
          </a:p>
        </p:txBody>
      </p:sp>
      <p:sp>
        <p:nvSpPr>
          <p:cNvPr id="6" name="ZoneTexte 5">
            <a:extLst>
              <a:ext uri="{FF2B5EF4-FFF2-40B4-BE49-F238E27FC236}">
                <a16:creationId xmlns:a16="http://schemas.microsoft.com/office/drawing/2014/main" id="{1CA0BE76-3E00-83EC-DCB4-39535484BB34}"/>
              </a:ext>
            </a:extLst>
          </p:cNvPr>
          <p:cNvSpPr txBox="1"/>
          <p:nvPr/>
        </p:nvSpPr>
        <p:spPr>
          <a:xfrm>
            <a:off x="1289304" y="2129702"/>
            <a:ext cx="9592055" cy="3693319"/>
          </a:xfrm>
          <a:prstGeom prst="rect">
            <a:avLst/>
          </a:prstGeom>
          <a:noFill/>
        </p:spPr>
        <p:txBody>
          <a:bodyPr wrap="square" rtlCol="0">
            <a:spAutoFit/>
          </a:bodyPr>
          <a:lstStyle/>
          <a:p>
            <a:pPr algn="l"/>
            <a:r>
              <a:rPr lang="fr-FR" b="0" i="0" dirty="0">
                <a:effectLst/>
                <a:highlight>
                  <a:srgbClr val="000000"/>
                </a:highlight>
                <a:latin typeface="Inter"/>
              </a:rPr>
              <a:t>On distingue plusieurs types de classifications suivant les valeurs prises par la variable cible :</a:t>
            </a:r>
          </a:p>
          <a:p>
            <a:pPr marL="265113" lvl="1"/>
            <a:endParaRPr lang="fr-FR" dirty="0">
              <a:highlight>
                <a:srgbClr val="000000"/>
              </a:highlight>
              <a:latin typeface="Inter"/>
            </a:endParaRPr>
          </a:p>
          <a:p>
            <a:pPr marL="285750" lvl="1" indent="-285750">
              <a:buFont typeface="Arial" panose="020B0604020202020204" pitchFamily="34" charset="0"/>
              <a:buChar char="•"/>
            </a:pPr>
            <a:r>
              <a:rPr lang="fr-FR" b="0" i="0" dirty="0">
                <a:solidFill>
                  <a:srgbClr val="FF0000"/>
                </a:solidFill>
                <a:effectLst/>
                <a:highlight>
                  <a:srgbClr val="000000"/>
                </a:highlight>
                <a:latin typeface="Inter"/>
              </a:rPr>
              <a:t>La </a:t>
            </a:r>
            <a:r>
              <a:rPr lang="fr-FR" b="1" i="0" dirty="0">
                <a:solidFill>
                  <a:srgbClr val="FF0000"/>
                </a:solidFill>
                <a:effectLst/>
                <a:highlight>
                  <a:srgbClr val="000000"/>
                </a:highlight>
                <a:latin typeface="Inter"/>
              </a:rPr>
              <a:t>classification binaire</a:t>
            </a:r>
            <a:r>
              <a:rPr lang="fr-FR" b="0" i="0" dirty="0">
                <a:solidFill>
                  <a:srgbClr val="FF0000"/>
                </a:solidFill>
                <a:effectLst/>
                <a:highlight>
                  <a:srgbClr val="000000"/>
                </a:highlight>
                <a:latin typeface="Inter"/>
              </a:rPr>
              <a:t> </a:t>
            </a:r>
            <a:r>
              <a:rPr lang="fr-FR" b="0" i="0" dirty="0">
                <a:effectLst/>
                <a:highlight>
                  <a:srgbClr val="000000"/>
                </a:highlight>
                <a:latin typeface="Inter"/>
              </a:rPr>
              <a:t>où la variable cible prend 2 valeurs exclusives : oui/non, 0/1, vrai/faux, marche/ne marche pas, etc.</a:t>
            </a:r>
          </a:p>
          <a:p>
            <a:pPr algn="l">
              <a:buFont typeface="Arial" panose="020B0604020202020204" pitchFamily="34" charset="0"/>
              <a:buChar char="•"/>
            </a:pPr>
            <a:r>
              <a:rPr lang="fr-FR" b="0" i="0" dirty="0">
                <a:solidFill>
                  <a:srgbClr val="FF0000"/>
                </a:solidFill>
                <a:effectLst/>
                <a:highlight>
                  <a:srgbClr val="000000"/>
                </a:highlight>
                <a:latin typeface="Inter"/>
              </a:rPr>
              <a:t>  Le cas </a:t>
            </a:r>
            <a:r>
              <a:rPr lang="fr-FR" b="1" i="0" dirty="0" err="1">
                <a:solidFill>
                  <a:srgbClr val="FF0000"/>
                </a:solidFill>
                <a:effectLst/>
                <a:highlight>
                  <a:srgbClr val="000000"/>
                </a:highlight>
                <a:latin typeface="Inter"/>
              </a:rPr>
              <a:t>multiclasse</a:t>
            </a:r>
            <a:r>
              <a:rPr lang="fr-FR" b="0" i="0" dirty="0">
                <a:solidFill>
                  <a:srgbClr val="FF0000"/>
                </a:solidFill>
                <a:effectLst/>
                <a:highlight>
                  <a:srgbClr val="000000"/>
                </a:highlight>
                <a:latin typeface="Inter"/>
              </a:rPr>
              <a:t> </a:t>
            </a:r>
            <a:r>
              <a:rPr lang="fr-FR" b="0" i="0" dirty="0">
                <a:effectLst/>
                <a:highlight>
                  <a:srgbClr val="000000"/>
                </a:highlight>
                <a:latin typeface="Inter"/>
              </a:rPr>
              <a:t>où la variable cible peut prendre plus de 2 valeurs.</a:t>
            </a:r>
            <a:br>
              <a:rPr lang="fr-FR" b="0" i="0" dirty="0">
                <a:effectLst/>
                <a:highlight>
                  <a:srgbClr val="000000"/>
                </a:highlight>
                <a:latin typeface="Inter"/>
              </a:rPr>
            </a:br>
            <a:r>
              <a:rPr lang="fr-FR" b="0" i="0" dirty="0">
                <a:effectLst/>
                <a:highlight>
                  <a:srgbClr val="000000"/>
                </a:highlight>
                <a:latin typeface="Inter"/>
              </a:rPr>
              <a:t>Et parmi ce cas </a:t>
            </a:r>
            <a:r>
              <a:rPr lang="fr-FR" b="0" i="0" dirty="0" err="1">
                <a:effectLst/>
                <a:highlight>
                  <a:srgbClr val="000000"/>
                </a:highlight>
                <a:latin typeface="Inter"/>
              </a:rPr>
              <a:t>multiclasse</a:t>
            </a:r>
            <a:r>
              <a:rPr lang="fr-FR" b="0" i="0" dirty="0">
                <a:effectLst/>
                <a:highlight>
                  <a:srgbClr val="000000"/>
                </a:highlight>
                <a:latin typeface="Inter"/>
              </a:rPr>
              <a:t>, on distingue ensuite :</a:t>
            </a:r>
          </a:p>
          <a:p>
            <a:pPr marL="742950" lvl="1" indent="-285750" algn="l">
              <a:buFont typeface="Arial" panose="020B0604020202020204" pitchFamily="34" charset="0"/>
              <a:buChar char="•"/>
            </a:pPr>
            <a:r>
              <a:rPr lang="fr-FR" b="0" i="0" dirty="0">
                <a:effectLst/>
                <a:highlight>
                  <a:srgbClr val="000000"/>
                </a:highlight>
                <a:latin typeface="Inter"/>
              </a:rPr>
              <a:t>la classification </a:t>
            </a:r>
            <a:r>
              <a:rPr lang="fr-FR" b="1" i="0" dirty="0">
                <a:effectLst/>
                <a:highlight>
                  <a:srgbClr val="000000"/>
                </a:highlight>
                <a:latin typeface="Inter"/>
              </a:rPr>
              <a:t>ordinale</a:t>
            </a:r>
            <a:r>
              <a:rPr lang="fr-FR" b="0" i="0" dirty="0">
                <a:effectLst/>
                <a:highlight>
                  <a:srgbClr val="000000"/>
                </a:highlight>
                <a:latin typeface="Inter"/>
              </a:rPr>
              <a:t> où les valeurs sont ordonnées : 1, 2, 3 ; mauvais, moyen, bon ; </a:t>
            </a:r>
          </a:p>
          <a:p>
            <a:pPr marL="742950" lvl="1" indent="-285750" algn="l">
              <a:buFont typeface="Arial" panose="020B0604020202020204" pitchFamily="34" charset="0"/>
              <a:buChar char="•"/>
            </a:pPr>
            <a:r>
              <a:rPr lang="fr-FR" b="0" i="0" dirty="0">
                <a:effectLst/>
                <a:highlight>
                  <a:srgbClr val="000000"/>
                </a:highlight>
                <a:latin typeface="Inter"/>
              </a:rPr>
              <a:t>et la classification </a:t>
            </a:r>
            <a:r>
              <a:rPr lang="fr-FR" b="1" i="0" dirty="0">
                <a:effectLst/>
                <a:highlight>
                  <a:srgbClr val="000000"/>
                </a:highlight>
                <a:latin typeface="Inter"/>
              </a:rPr>
              <a:t>nominale</a:t>
            </a:r>
            <a:r>
              <a:rPr lang="fr-FR" b="0" i="0" dirty="0">
                <a:effectLst/>
                <a:highlight>
                  <a:srgbClr val="000000"/>
                </a:highlight>
                <a:latin typeface="Inter"/>
              </a:rPr>
              <a:t> où les catégories ne sont pas ordonnées : les couleurs, les nationalités, les animaux...</a:t>
            </a:r>
          </a:p>
          <a:p>
            <a:pPr algn="l">
              <a:buFont typeface="Arial" panose="020B0604020202020204" pitchFamily="34" charset="0"/>
              <a:buChar char="•"/>
            </a:pPr>
            <a:r>
              <a:rPr lang="fr-FR" b="0" i="0" dirty="0">
                <a:solidFill>
                  <a:srgbClr val="FF0000"/>
                </a:solidFill>
                <a:effectLst/>
                <a:highlight>
                  <a:srgbClr val="000000"/>
                </a:highlight>
                <a:latin typeface="Inter"/>
              </a:rPr>
              <a:t>   Enfin, on parle de classification </a:t>
            </a:r>
            <a:r>
              <a:rPr lang="fr-FR" b="1" i="0" dirty="0" err="1">
                <a:solidFill>
                  <a:srgbClr val="FF0000"/>
                </a:solidFill>
                <a:effectLst/>
                <a:highlight>
                  <a:srgbClr val="000000"/>
                </a:highlight>
                <a:latin typeface="Inter"/>
              </a:rPr>
              <a:t>multilabel</a:t>
            </a:r>
            <a:r>
              <a:rPr lang="fr-FR" b="0" i="0" dirty="0">
                <a:solidFill>
                  <a:srgbClr val="FF0000"/>
                </a:solidFill>
                <a:effectLst/>
                <a:highlight>
                  <a:srgbClr val="000000"/>
                </a:highlight>
                <a:latin typeface="Inter"/>
              </a:rPr>
              <a:t> </a:t>
            </a:r>
            <a:r>
              <a:rPr lang="fr-FR" b="0" i="0" dirty="0">
                <a:effectLst/>
                <a:highlight>
                  <a:srgbClr val="000000"/>
                </a:highlight>
                <a:latin typeface="Inter"/>
              </a:rPr>
              <a:t>quand un échantillon peut appartenir à plusieurs catégories à la fois. Par exemple, les genres d'un film ou la taxonomie d'un animal : un tigre est à la fois un mammifère, un félin et un carnivore.</a:t>
            </a:r>
          </a:p>
          <a:p>
            <a:pPr algn="l"/>
            <a:r>
              <a:rPr lang="fr-FR" b="0" i="0" dirty="0">
                <a:effectLst/>
                <a:highlight>
                  <a:srgbClr val="000000"/>
                </a:highlight>
                <a:latin typeface="Inter"/>
              </a:rPr>
              <a:t>Nous allons principalement travailler sur le cas le plus simple, la classification binaire</a:t>
            </a:r>
            <a:r>
              <a:rPr lang="fr-FR" b="0" i="0" dirty="0">
                <a:solidFill>
                  <a:srgbClr val="271A38"/>
                </a:solidFill>
                <a:effectLst/>
                <a:highlight>
                  <a:srgbClr val="000000"/>
                </a:highlight>
                <a:latin typeface="Inter"/>
              </a:rPr>
              <a:t>.</a:t>
            </a:r>
          </a:p>
        </p:txBody>
      </p:sp>
    </p:spTree>
    <p:extLst>
      <p:ext uri="{BB962C8B-B14F-4D97-AF65-F5344CB8AC3E}">
        <p14:creationId xmlns:p14="http://schemas.microsoft.com/office/powerpoint/2010/main" val="350421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BF8C050-76C6-87BC-B800-E078CEF0DDA3}"/>
              </a:ext>
            </a:extLst>
          </p:cNvPr>
          <p:cNvPicPr>
            <a:picLocks noChangeAspect="1"/>
          </p:cNvPicPr>
          <p:nvPr/>
        </p:nvPicPr>
        <p:blipFill>
          <a:blip r:embed="rId2"/>
          <a:stretch>
            <a:fillRect/>
          </a:stretch>
        </p:blipFill>
        <p:spPr>
          <a:xfrm>
            <a:off x="2139194" y="294825"/>
            <a:ext cx="5514208" cy="1942070"/>
          </a:xfrm>
          <a:prstGeom prst="rect">
            <a:avLst/>
          </a:prstGeom>
        </p:spPr>
      </p:pic>
      <p:pic>
        <p:nvPicPr>
          <p:cNvPr id="5" name="Image 4">
            <a:extLst>
              <a:ext uri="{FF2B5EF4-FFF2-40B4-BE49-F238E27FC236}">
                <a16:creationId xmlns:a16="http://schemas.microsoft.com/office/drawing/2014/main" id="{5F0BB2F6-6186-CB5D-F39B-4F437440898C}"/>
              </a:ext>
            </a:extLst>
          </p:cNvPr>
          <p:cNvPicPr>
            <a:picLocks noChangeAspect="1"/>
          </p:cNvPicPr>
          <p:nvPr/>
        </p:nvPicPr>
        <p:blipFill>
          <a:blip r:embed="rId3"/>
          <a:stretch>
            <a:fillRect/>
          </a:stretch>
        </p:blipFill>
        <p:spPr>
          <a:xfrm>
            <a:off x="2171011" y="2464571"/>
            <a:ext cx="6720103" cy="1438416"/>
          </a:xfrm>
          <a:prstGeom prst="rect">
            <a:avLst/>
          </a:prstGeom>
        </p:spPr>
      </p:pic>
      <p:pic>
        <p:nvPicPr>
          <p:cNvPr id="7" name="Image 6">
            <a:extLst>
              <a:ext uri="{FF2B5EF4-FFF2-40B4-BE49-F238E27FC236}">
                <a16:creationId xmlns:a16="http://schemas.microsoft.com/office/drawing/2014/main" id="{729050B4-2A5D-C320-9959-489E550CA1B1}"/>
              </a:ext>
            </a:extLst>
          </p:cNvPr>
          <p:cNvPicPr>
            <a:picLocks noChangeAspect="1"/>
          </p:cNvPicPr>
          <p:nvPr/>
        </p:nvPicPr>
        <p:blipFill>
          <a:blip r:embed="rId4"/>
          <a:stretch>
            <a:fillRect/>
          </a:stretch>
        </p:blipFill>
        <p:spPr>
          <a:xfrm>
            <a:off x="2231656" y="4283259"/>
            <a:ext cx="6862242" cy="771633"/>
          </a:xfrm>
          <a:prstGeom prst="rect">
            <a:avLst/>
          </a:prstGeom>
        </p:spPr>
      </p:pic>
    </p:spTree>
    <p:extLst>
      <p:ext uri="{BB962C8B-B14F-4D97-AF65-F5344CB8AC3E}">
        <p14:creationId xmlns:p14="http://schemas.microsoft.com/office/powerpoint/2010/main" val="241350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577F4D7-029B-1A76-4618-C3CF441692B7}"/>
              </a:ext>
            </a:extLst>
          </p:cNvPr>
          <p:cNvPicPr>
            <a:picLocks noChangeAspect="1"/>
          </p:cNvPicPr>
          <p:nvPr/>
        </p:nvPicPr>
        <p:blipFill>
          <a:blip r:embed="rId2">
            <a:duotone>
              <a:prstClr val="black"/>
              <a:schemeClr val="accent1">
                <a:tint val="45000"/>
                <a:satMod val="400000"/>
              </a:schemeClr>
            </a:duotone>
          </a:blip>
          <a:stretch>
            <a:fillRect/>
          </a:stretch>
        </p:blipFill>
        <p:spPr>
          <a:xfrm>
            <a:off x="989556" y="1390388"/>
            <a:ext cx="10759031" cy="3769239"/>
          </a:xfrm>
          <a:prstGeom prst="rect">
            <a:avLst/>
          </a:prstGeom>
        </p:spPr>
      </p:pic>
    </p:spTree>
    <p:extLst>
      <p:ext uri="{BB962C8B-B14F-4D97-AF65-F5344CB8AC3E}">
        <p14:creationId xmlns:p14="http://schemas.microsoft.com/office/powerpoint/2010/main" val="694547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828BE2A-7AC0-6F3F-5CE6-EAE5F2551043}"/>
              </a:ext>
            </a:extLst>
          </p:cNvPr>
          <p:cNvSpPr txBox="1"/>
          <p:nvPr/>
        </p:nvSpPr>
        <p:spPr>
          <a:xfrm>
            <a:off x="3294345" y="325677"/>
            <a:ext cx="4672208" cy="461665"/>
          </a:xfrm>
          <a:prstGeom prst="rect">
            <a:avLst/>
          </a:prstGeom>
          <a:noFill/>
        </p:spPr>
        <p:txBody>
          <a:bodyPr wrap="square" rtlCol="0">
            <a:spAutoFit/>
          </a:bodyPr>
          <a:lstStyle/>
          <a:p>
            <a:pPr algn="ctr"/>
            <a:r>
              <a:rPr lang="fr-FR" sz="2400" dirty="0">
                <a:latin typeface="Arial Nova Light" panose="020B0304020202020204" pitchFamily="34" charset="0"/>
              </a:rPr>
              <a:t>L’approche DATA-CENTRIC</a:t>
            </a:r>
          </a:p>
        </p:txBody>
      </p:sp>
      <p:sp>
        <p:nvSpPr>
          <p:cNvPr id="7" name="ZoneTexte 6">
            <a:extLst>
              <a:ext uri="{FF2B5EF4-FFF2-40B4-BE49-F238E27FC236}">
                <a16:creationId xmlns:a16="http://schemas.microsoft.com/office/drawing/2014/main" id="{EFCDD9A6-22B6-A1CD-A16C-AE1A5E3F3F21}"/>
              </a:ext>
            </a:extLst>
          </p:cNvPr>
          <p:cNvSpPr txBox="1"/>
          <p:nvPr/>
        </p:nvSpPr>
        <p:spPr>
          <a:xfrm>
            <a:off x="1352811" y="1903615"/>
            <a:ext cx="10300570" cy="1938992"/>
          </a:xfrm>
          <a:prstGeom prst="rect">
            <a:avLst/>
          </a:prstGeom>
          <a:noFill/>
        </p:spPr>
        <p:txBody>
          <a:bodyPr wrap="square">
            <a:spAutoFit/>
          </a:bodyPr>
          <a:lstStyle/>
          <a:p>
            <a:r>
              <a:rPr lang="fr-FR" sz="2400" dirty="0">
                <a:latin typeface="Arial Nova Light" panose="020B0304020202020204" pitchFamily="34" charset="0"/>
              </a:rPr>
              <a:t>On peut approcher la construction de modèles performants de 2 façons :</a:t>
            </a:r>
          </a:p>
          <a:p>
            <a:pPr marL="285750" indent="-285750">
              <a:buFont typeface="Arial" panose="020B0604020202020204" pitchFamily="34" charset="0"/>
              <a:buChar char="•"/>
            </a:pPr>
            <a:endParaRPr lang="fr-FR" sz="2400" dirty="0">
              <a:latin typeface="Arial Nova Light" panose="020B0304020202020204" pitchFamily="34" charset="0"/>
            </a:endParaRPr>
          </a:p>
          <a:p>
            <a:pPr marL="285750" indent="-285750">
              <a:buFont typeface="Arial" panose="020B0604020202020204" pitchFamily="34" charset="0"/>
              <a:buChar char="•"/>
            </a:pPr>
            <a:r>
              <a:rPr lang="fr-FR" sz="2400" dirty="0">
                <a:latin typeface="Arial Nova Light" panose="020B0304020202020204" pitchFamily="34" charset="0"/>
              </a:rPr>
              <a:t>En se concentrant sur les modèles.</a:t>
            </a:r>
          </a:p>
          <a:p>
            <a:pPr marL="285750" indent="-285750">
              <a:buFont typeface="Arial" panose="020B0604020202020204" pitchFamily="34" charset="0"/>
              <a:buChar char="•"/>
            </a:pPr>
            <a:endParaRPr lang="fr-FR" sz="2400" dirty="0">
              <a:latin typeface="Arial Nova Light" panose="020B0304020202020204" pitchFamily="34" charset="0"/>
            </a:endParaRPr>
          </a:p>
          <a:p>
            <a:pPr marL="285750" indent="-285750">
              <a:buFont typeface="Arial" panose="020B0604020202020204" pitchFamily="34" charset="0"/>
              <a:buChar char="•"/>
            </a:pPr>
            <a:r>
              <a:rPr lang="fr-FR" sz="2400" dirty="0">
                <a:latin typeface="Arial Nova Light" panose="020B0304020202020204" pitchFamily="34" charset="0"/>
              </a:rPr>
              <a:t>Ou en se concentrant sur les données.</a:t>
            </a:r>
          </a:p>
        </p:txBody>
      </p:sp>
    </p:spTree>
    <p:extLst>
      <p:ext uri="{BB962C8B-B14F-4D97-AF65-F5344CB8AC3E}">
        <p14:creationId xmlns:p14="http://schemas.microsoft.com/office/powerpoint/2010/main" val="3029395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BC87781-654F-3F20-A54B-45CD758635FA}"/>
              </a:ext>
            </a:extLst>
          </p:cNvPr>
          <p:cNvSpPr txBox="1"/>
          <p:nvPr/>
        </p:nvSpPr>
        <p:spPr>
          <a:xfrm>
            <a:off x="739036" y="1446972"/>
            <a:ext cx="10935222" cy="3477875"/>
          </a:xfrm>
          <a:prstGeom prst="rect">
            <a:avLst/>
          </a:prstGeom>
          <a:noFill/>
        </p:spPr>
        <p:txBody>
          <a:bodyPr wrap="square">
            <a:spAutoFit/>
          </a:bodyPr>
          <a:lstStyle/>
          <a:p>
            <a:r>
              <a:rPr lang="fr-FR" sz="2000" dirty="0">
                <a:latin typeface="Arial Nova Light" panose="020B0304020202020204" pitchFamily="34" charset="0"/>
              </a:rPr>
              <a:t>L'approche model-</a:t>
            </a:r>
            <a:r>
              <a:rPr lang="fr-FR" sz="2000" dirty="0" err="1">
                <a:latin typeface="Arial Nova Light" panose="020B0304020202020204" pitchFamily="34" charset="0"/>
              </a:rPr>
              <a:t>centric</a:t>
            </a:r>
            <a:r>
              <a:rPr lang="fr-FR" sz="2000" dirty="0">
                <a:latin typeface="Arial Nova Light" panose="020B0304020202020204" pitchFamily="34" charset="0"/>
              </a:rPr>
              <a:t> est l'approche la plus courante et la plus enseignée. On vous fournit un dataset explicite et propre, à vous de créer un modèle performant.</a:t>
            </a:r>
          </a:p>
          <a:p>
            <a:endParaRPr lang="fr-FR" sz="2000" dirty="0">
              <a:latin typeface="Arial Nova Light" panose="020B0304020202020204" pitchFamily="34" charset="0"/>
            </a:endParaRPr>
          </a:p>
          <a:p>
            <a:r>
              <a:rPr lang="fr-FR" sz="2000" dirty="0">
                <a:latin typeface="Arial Nova Light" panose="020B0304020202020204" pitchFamily="34" charset="0"/>
              </a:rPr>
              <a:t>Dans le monde réel, choisir un modèle et l'optimiser par rapport à un dataset donné est un problème somme tout résolu.</a:t>
            </a:r>
          </a:p>
          <a:p>
            <a:endParaRPr lang="fr-FR" sz="2000" dirty="0">
              <a:latin typeface="Arial Nova Light" panose="020B0304020202020204" pitchFamily="34" charset="0"/>
            </a:endParaRPr>
          </a:p>
          <a:p>
            <a:r>
              <a:rPr lang="fr-FR" sz="2000" dirty="0">
                <a:latin typeface="Arial Nova Light" panose="020B0304020202020204" pitchFamily="34" charset="0"/>
              </a:rPr>
              <a:t>Les types de modèles les plus efficaces sont connus et disponibles :</a:t>
            </a:r>
          </a:p>
          <a:p>
            <a:endParaRPr lang="fr-FR" sz="2000" dirty="0">
              <a:latin typeface="Arial Nova Light" panose="020B0304020202020204" pitchFamily="34" charset="0"/>
            </a:endParaRPr>
          </a:p>
          <a:p>
            <a:r>
              <a:rPr lang="fr-FR" sz="2000" dirty="0">
                <a:latin typeface="Arial Nova Light" panose="020B0304020202020204" pitchFamily="34" charset="0"/>
              </a:rPr>
              <a:t>soit sous forme open source (via des librairies de type </a:t>
            </a:r>
            <a:r>
              <a:rPr lang="fr-FR" sz="2000" dirty="0" err="1">
                <a:latin typeface="Arial Nova Light" panose="020B0304020202020204" pitchFamily="34" charset="0"/>
              </a:rPr>
              <a:t>scikit-learn</a:t>
            </a:r>
            <a:r>
              <a:rPr lang="fr-FR" sz="2000" dirty="0">
                <a:latin typeface="Arial Nova Light" panose="020B0304020202020204" pitchFamily="34" charset="0"/>
              </a:rPr>
              <a:t>, </a:t>
            </a:r>
            <a:r>
              <a:rPr lang="fr-FR" sz="2000" dirty="0" err="1">
                <a:latin typeface="Arial Nova Light" panose="020B0304020202020204" pitchFamily="34" charset="0"/>
              </a:rPr>
              <a:t>TensorFlow</a:t>
            </a:r>
            <a:r>
              <a:rPr lang="fr-FR" sz="2000" dirty="0">
                <a:latin typeface="Arial Nova Light" panose="020B0304020202020204" pitchFamily="34" charset="0"/>
              </a:rPr>
              <a:t>, etc.) ;</a:t>
            </a:r>
          </a:p>
          <a:p>
            <a:endParaRPr lang="fr-FR" sz="2000" dirty="0">
              <a:latin typeface="Arial Nova Light" panose="020B0304020202020204" pitchFamily="34" charset="0"/>
            </a:endParaRPr>
          </a:p>
          <a:p>
            <a:r>
              <a:rPr lang="fr-FR" sz="2000" dirty="0">
                <a:latin typeface="Arial Nova Light" panose="020B0304020202020204" pitchFamily="34" charset="0"/>
              </a:rPr>
              <a:t>soit via des services cloud d'auto ML (Vertex AI, </a:t>
            </a:r>
            <a:r>
              <a:rPr lang="fr-FR" sz="2000" dirty="0" err="1">
                <a:latin typeface="Arial Nova Light" panose="020B0304020202020204" pitchFamily="34" charset="0"/>
              </a:rPr>
              <a:t>SageMaker</a:t>
            </a:r>
            <a:r>
              <a:rPr lang="fr-FR" sz="2000" dirty="0">
                <a:latin typeface="Arial Nova Light" panose="020B0304020202020204" pitchFamily="34" charset="0"/>
              </a:rPr>
              <a:t>, etc.).</a:t>
            </a:r>
          </a:p>
        </p:txBody>
      </p:sp>
      <p:sp>
        <p:nvSpPr>
          <p:cNvPr id="7" name="ZoneTexte 6">
            <a:extLst>
              <a:ext uri="{FF2B5EF4-FFF2-40B4-BE49-F238E27FC236}">
                <a16:creationId xmlns:a16="http://schemas.microsoft.com/office/drawing/2014/main" id="{BD726B01-4502-430E-CD44-5E21E3E32805}"/>
              </a:ext>
            </a:extLst>
          </p:cNvPr>
          <p:cNvSpPr txBox="1"/>
          <p:nvPr/>
        </p:nvSpPr>
        <p:spPr>
          <a:xfrm>
            <a:off x="203548" y="316375"/>
            <a:ext cx="6093912" cy="646331"/>
          </a:xfrm>
          <a:prstGeom prst="rect">
            <a:avLst/>
          </a:prstGeom>
          <a:noFill/>
        </p:spPr>
        <p:txBody>
          <a:bodyPr wrap="square">
            <a:spAutoFit/>
          </a:bodyPr>
          <a:lstStyle/>
          <a:p>
            <a:pPr algn="ctr"/>
            <a:r>
              <a:rPr lang="fr-FR" sz="3600" b="1" dirty="0">
                <a:latin typeface="Arial Nova Light" panose="020B0304020202020204" pitchFamily="34" charset="0"/>
              </a:rPr>
              <a:t>L'approche model-</a:t>
            </a:r>
            <a:r>
              <a:rPr lang="fr-FR" sz="3600" b="1" dirty="0" err="1">
                <a:latin typeface="Arial Nova Light" panose="020B0304020202020204" pitchFamily="34" charset="0"/>
              </a:rPr>
              <a:t>centric</a:t>
            </a:r>
            <a:r>
              <a:rPr lang="fr-FR" sz="3600" b="1" dirty="0">
                <a:latin typeface="Arial Nova Light" panose="020B0304020202020204" pitchFamily="34" charset="0"/>
              </a:rPr>
              <a:t> </a:t>
            </a:r>
            <a:endParaRPr lang="fr-FR" sz="3600" b="1" dirty="0"/>
          </a:p>
        </p:txBody>
      </p:sp>
    </p:spTree>
    <p:extLst>
      <p:ext uri="{BB962C8B-B14F-4D97-AF65-F5344CB8AC3E}">
        <p14:creationId xmlns:p14="http://schemas.microsoft.com/office/powerpoint/2010/main" val="192176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E60531C-8B73-6789-FA22-4A47EF075DAA}"/>
              </a:ext>
            </a:extLst>
          </p:cNvPr>
          <p:cNvPicPr>
            <a:picLocks noChangeAspect="1"/>
          </p:cNvPicPr>
          <p:nvPr/>
        </p:nvPicPr>
        <p:blipFill>
          <a:blip r:embed="rId2"/>
          <a:stretch>
            <a:fillRect/>
          </a:stretch>
        </p:blipFill>
        <p:spPr>
          <a:xfrm>
            <a:off x="2070944" y="419262"/>
            <a:ext cx="7849695" cy="1409897"/>
          </a:xfrm>
          <a:prstGeom prst="rect">
            <a:avLst/>
          </a:prstGeom>
        </p:spPr>
      </p:pic>
      <p:pic>
        <p:nvPicPr>
          <p:cNvPr id="6" name="Image 5">
            <a:extLst>
              <a:ext uri="{FF2B5EF4-FFF2-40B4-BE49-F238E27FC236}">
                <a16:creationId xmlns:a16="http://schemas.microsoft.com/office/drawing/2014/main" id="{009B52AC-85B9-E3C1-B2E1-6C6D1932799E}"/>
              </a:ext>
            </a:extLst>
          </p:cNvPr>
          <p:cNvPicPr>
            <a:picLocks noChangeAspect="1"/>
          </p:cNvPicPr>
          <p:nvPr/>
        </p:nvPicPr>
        <p:blipFill>
          <a:blip r:embed="rId3">
            <a:duotone>
              <a:prstClr val="black"/>
              <a:schemeClr val="accent2">
                <a:tint val="45000"/>
                <a:satMod val="400000"/>
              </a:schemeClr>
            </a:duotone>
          </a:blip>
          <a:stretch>
            <a:fillRect/>
          </a:stretch>
        </p:blipFill>
        <p:spPr>
          <a:xfrm>
            <a:off x="1788863" y="2118457"/>
            <a:ext cx="8564170" cy="3848637"/>
          </a:xfrm>
          <a:prstGeom prst="rect">
            <a:avLst/>
          </a:prstGeom>
        </p:spPr>
      </p:pic>
    </p:spTree>
    <p:extLst>
      <p:ext uri="{BB962C8B-B14F-4D97-AF65-F5344CB8AC3E}">
        <p14:creationId xmlns:p14="http://schemas.microsoft.com/office/powerpoint/2010/main" val="1208477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2255E-3354-57A1-F0C9-9406A2A68B7B}"/>
              </a:ext>
            </a:extLst>
          </p:cNvPr>
          <p:cNvSpPr>
            <a:spLocks noGrp="1"/>
          </p:cNvSpPr>
          <p:nvPr>
            <p:ph type="title"/>
          </p:nvPr>
        </p:nvSpPr>
        <p:spPr>
          <a:xfrm>
            <a:off x="713379" y="1311058"/>
            <a:ext cx="3706889" cy="1821918"/>
          </a:xfrm>
        </p:spPr>
        <p:txBody>
          <a:bodyPr anchor="b">
            <a:normAutofit/>
          </a:bodyPr>
          <a:lstStyle/>
          <a:p>
            <a:r>
              <a:rPr lang="fr-FR" dirty="0"/>
              <a:t>TROUVER DES JEUX DE DONNEES</a:t>
            </a:r>
          </a:p>
        </p:txBody>
      </p:sp>
      <p:pic>
        <p:nvPicPr>
          <p:cNvPr id="4" name="Image 3">
            <a:extLst>
              <a:ext uri="{FF2B5EF4-FFF2-40B4-BE49-F238E27FC236}">
                <a16:creationId xmlns:a16="http://schemas.microsoft.com/office/drawing/2014/main" id="{49008B38-EC58-A4AF-06C7-1392FD71DE4F}"/>
              </a:ext>
            </a:extLst>
          </p:cNvPr>
          <p:cNvPicPr>
            <a:picLocks noChangeAspect="1"/>
          </p:cNvPicPr>
          <p:nvPr/>
        </p:nvPicPr>
        <p:blipFill>
          <a:blip r:embed="rId2"/>
          <a:stretch>
            <a:fillRect/>
          </a:stretch>
        </p:blipFill>
        <p:spPr>
          <a:xfrm>
            <a:off x="4780476" y="654469"/>
            <a:ext cx="7131137" cy="5633597"/>
          </a:xfrm>
          <a:prstGeom prst="rect">
            <a:avLst/>
          </a:prstGeom>
          <a:noFill/>
        </p:spPr>
      </p:pic>
    </p:spTree>
    <p:extLst>
      <p:ext uri="{BB962C8B-B14F-4D97-AF65-F5344CB8AC3E}">
        <p14:creationId xmlns:p14="http://schemas.microsoft.com/office/powerpoint/2010/main" val="1149449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F909C-0902-9928-5498-B20BCC676FAF}"/>
              </a:ext>
            </a:extLst>
          </p:cNvPr>
          <p:cNvSpPr>
            <a:spLocks noGrp="1"/>
          </p:cNvSpPr>
          <p:nvPr>
            <p:ph type="title"/>
          </p:nvPr>
        </p:nvSpPr>
        <p:spPr>
          <a:xfrm>
            <a:off x="913795" y="609600"/>
            <a:ext cx="10353762" cy="1257300"/>
          </a:xfrm>
        </p:spPr>
        <p:txBody>
          <a:bodyPr anchor="ctr">
            <a:normAutofit/>
          </a:bodyPr>
          <a:lstStyle/>
          <a:p>
            <a:r>
              <a:rPr lang="fr-FR" dirty="0"/>
              <a:t>Valeurs manquantes</a:t>
            </a:r>
          </a:p>
        </p:txBody>
      </p:sp>
      <p:pic>
        <p:nvPicPr>
          <p:cNvPr id="4" name="Image 3">
            <a:extLst>
              <a:ext uri="{FF2B5EF4-FFF2-40B4-BE49-F238E27FC236}">
                <a16:creationId xmlns:a16="http://schemas.microsoft.com/office/drawing/2014/main" id="{F56294E2-0177-EC33-7E34-A678BCAEA736}"/>
              </a:ext>
            </a:extLst>
          </p:cNvPr>
          <p:cNvPicPr>
            <a:picLocks noChangeAspect="1"/>
          </p:cNvPicPr>
          <p:nvPr/>
        </p:nvPicPr>
        <p:blipFill>
          <a:blip r:embed="rId2"/>
          <a:stretch>
            <a:fillRect/>
          </a:stretch>
        </p:blipFill>
        <p:spPr>
          <a:xfrm>
            <a:off x="1940118" y="2076450"/>
            <a:ext cx="8301115" cy="3714749"/>
          </a:xfrm>
          <a:prstGeom prst="rect">
            <a:avLst/>
          </a:prstGeom>
          <a:noFill/>
        </p:spPr>
      </p:pic>
    </p:spTree>
    <p:extLst>
      <p:ext uri="{BB962C8B-B14F-4D97-AF65-F5344CB8AC3E}">
        <p14:creationId xmlns:p14="http://schemas.microsoft.com/office/powerpoint/2010/main" val="2726673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429162" y="91440"/>
            <a:ext cx="10991693" cy="835152"/>
          </a:xfrm>
        </p:spPr>
        <p:txBody>
          <a:bodyPr>
            <a:normAutofit/>
          </a:bodyPr>
          <a:lstStyle/>
          <a:p>
            <a:pPr algn="l"/>
            <a:r>
              <a:rPr lang="fr-FR" sz="4000" dirty="0">
                <a:latin typeface="Arial Nova Light" panose="020B0304020202020204" pitchFamily="34" charset="0"/>
              </a:rPr>
              <a:t>Machine Learning - Apprentissage supervisé</a:t>
            </a:r>
          </a:p>
        </p:txBody>
      </p:sp>
      <p:sp>
        <p:nvSpPr>
          <p:cNvPr id="5" name="ZoneTexte 4">
            <a:extLst>
              <a:ext uri="{FF2B5EF4-FFF2-40B4-BE49-F238E27FC236}">
                <a16:creationId xmlns:a16="http://schemas.microsoft.com/office/drawing/2014/main" id="{0CDBEA85-8BB8-BC91-56A0-1F4EB55D54A4}"/>
              </a:ext>
            </a:extLst>
          </p:cNvPr>
          <p:cNvSpPr txBox="1"/>
          <p:nvPr/>
        </p:nvSpPr>
        <p:spPr>
          <a:xfrm>
            <a:off x="509309" y="900496"/>
            <a:ext cx="2704620" cy="400110"/>
          </a:xfrm>
          <a:prstGeom prst="rect">
            <a:avLst/>
          </a:prstGeom>
          <a:noFill/>
        </p:spPr>
        <p:txBody>
          <a:bodyPr wrap="square" rtlCol="0">
            <a:spAutoFit/>
          </a:bodyPr>
          <a:lstStyle/>
          <a:p>
            <a:r>
              <a:rPr lang="fr-FR" sz="2000" i="1" dirty="0">
                <a:latin typeface="Arial Nova Light" panose="020B0304020202020204" pitchFamily="34" charset="0"/>
              </a:rPr>
              <a:t>Prédire un résultat</a:t>
            </a:r>
          </a:p>
        </p:txBody>
      </p:sp>
      <p:sp>
        <p:nvSpPr>
          <p:cNvPr id="6" name="ZoneTexte 5">
            <a:extLst>
              <a:ext uri="{FF2B5EF4-FFF2-40B4-BE49-F238E27FC236}">
                <a16:creationId xmlns:a16="http://schemas.microsoft.com/office/drawing/2014/main" id="{992E40C4-8FF8-0478-3A22-E43841D59DAF}"/>
              </a:ext>
            </a:extLst>
          </p:cNvPr>
          <p:cNvSpPr txBox="1"/>
          <p:nvPr/>
        </p:nvSpPr>
        <p:spPr>
          <a:xfrm>
            <a:off x="1377864" y="1989776"/>
            <a:ext cx="10070926" cy="3170099"/>
          </a:xfrm>
          <a:prstGeom prst="rect">
            <a:avLst/>
          </a:prstGeom>
          <a:noFill/>
        </p:spPr>
        <p:txBody>
          <a:bodyPr wrap="square" rtlCol="0">
            <a:spAutoFit/>
          </a:bodyPr>
          <a:lstStyle/>
          <a:p>
            <a:pPr marL="457200" indent="-457200">
              <a:buFont typeface="Arial" panose="020B0604020202020204" pitchFamily="34" charset="0"/>
              <a:buChar char="•"/>
            </a:pPr>
            <a:r>
              <a:rPr lang="fr-FR" sz="2000" dirty="0">
                <a:latin typeface="Arial Nova Light" panose="020B0304020202020204" pitchFamily="34" charset="0"/>
              </a:rPr>
              <a:t>Le Machine Learning est l’étude des algorithmes statistiques qui s’améliorent automatiquement grâce aux données</a:t>
            </a:r>
          </a:p>
          <a:p>
            <a:pPr marL="457200" indent="-457200">
              <a:buFont typeface="Arial" panose="020B0604020202020204" pitchFamily="34" charset="0"/>
              <a:buChar char="•"/>
            </a:pPr>
            <a:r>
              <a:rPr lang="fr-FR" sz="2000" dirty="0">
                <a:latin typeface="Arial Nova Light" panose="020B0304020202020204" pitchFamily="34" charset="0"/>
              </a:rPr>
              <a:t>Les algorithmes de Machine Learning déduisent la meilleure approche à partir des données elles-mêmes</a:t>
            </a:r>
          </a:p>
          <a:p>
            <a:pPr marL="457200" indent="-457200">
              <a:buFont typeface="Arial" panose="020B0604020202020204" pitchFamily="34" charset="0"/>
              <a:buChar char="•"/>
            </a:pPr>
            <a:r>
              <a:rPr lang="fr-FR" sz="2000" dirty="0">
                <a:latin typeface="Arial Nova Light" panose="020B0304020202020204" pitchFamily="34" charset="0"/>
              </a:rPr>
              <a:t>C’est un sous-ensemble de l’IA</a:t>
            </a:r>
          </a:p>
          <a:p>
            <a:pPr marL="457200" indent="-457200">
              <a:buFont typeface="Arial" panose="020B0604020202020204" pitchFamily="34" charset="0"/>
              <a:buChar char="•"/>
            </a:pPr>
            <a:r>
              <a:rPr lang="fr-FR" sz="2000" dirty="0">
                <a:latin typeface="Arial Nova Light" panose="020B0304020202020204" pitchFamily="34" charset="0"/>
              </a:rPr>
              <a:t>Le ML est conçu pour déduire les choix le plus optimaux à faire</a:t>
            </a:r>
          </a:p>
          <a:p>
            <a:pPr marL="457200" indent="-457200">
              <a:buFont typeface="Arial" panose="020B0604020202020204" pitchFamily="34" charset="0"/>
              <a:buChar char="•"/>
            </a:pPr>
            <a:r>
              <a:rPr lang="fr-FR" sz="2000" dirty="0">
                <a:latin typeface="Arial Nova Light" panose="020B0304020202020204" pitchFamily="34" charset="0"/>
              </a:rPr>
              <a:t>Certaines features/caractéristiques d’un dataset permettent d’obtenir un label souhaité</a:t>
            </a:r>
          </a:p>
          <a:p>
            <a:pPr marL="457200" indent="-457200">
              <a:buFont typeface="Arial" panose="020B0604020202020204" pitchFamily="34" charset="0"/>
              <a:buChar char="•"/>
            </a:pPr>
            <a:r>
              <a:rPr lang="fr-FR" sz="2000" dirty="0">
                <a:latin typeface="Arial Nova Light" panose="020B0304020202020204" pitchFamily="34" charset="0"/>
              </a:rPr>
              <a:t>Les algorithmes de Machine Learning sont souvent appelés « estimateurs » car ils estiment le label (ou résultat attendu)</a:t>
            </a:r>
          </a:p>
          <a:p>
            <a:pPr marL="457200" indent="-457200">
              <a:buFont typeface="Arial" panose="020B0604020202020204" pitchFamily="34" charset="0"/>
              <a:buChar char="•"/>
            </a:pPr>
            <a:r>
              <a:rPr lang="fr-FR" sz="2000" dirty="0">
                <a:latin typeface="Arial Nova Light" panose="020B0304020202020204" pitchFamily="34" charset="0"/>
              </a:rPr>
              <a:t>L’efficacité du Machine Learning dépend essentiellement de la qualité des données</a:t>
            </a:r>
          </a:p>
        </p:txBody>
      </p:sp>
    </p:spTree>
    <p:extLst>
      <p:ext uri="{BB962C8B-B14F-4D97-AF65-F5344CB8AC3E}">
        <p14:creationId xmlns:p14="http://schemas.microsoft.com/office/powerpoint/2010/main" val="112617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1290180" y="1202499"/>
            <a:ext cx="9857985" cy="3832964"/>
          </a:xfrm>
        </p:spPr>
        <p:txBody>
          <a:bodyPr>
            <a:normAutofit/>
          </a:bodyPr>
          <a:lstStyle/>
          <a:p>
            <a:r>
              <a:rPr lang="fr-FR" sz="4000" dirty="0">
                <a:latin typeface="Arial Nova Light" panose="020B0304020202020204" pitchFamily="34" charset="0"/>
              </a:rPr>
              <a:t>Prédire si le billet est vrai ou faux compte tenu de ses caractéristiques/features actuelles (</a:t>
            </a:r>
            <a:r>
              <a:rPr lang="fr-FR" sz="4000" dirty="0" err="1">
                <a:latin typeface="Arial Nova Light" panose="020B0304020202020204" pitchFamily="34" charset="0"/>
              </a:rPr>
              <a:t>lenght</a:t>
            </a:r>
            <a:r>
              <a:rPr lang="fr-FR" sz="4000" dirty="0">
                <a:latin typeface="Arial Nova Light" panose="020B0304020202020204" pitchFamily="34" charset="0"/>
              </a:rPr>
              <a:t>, </a:t>
            </a:r>
            <a:r>
              <a:rPr lang="fr-FR" sz="4000" dirty="0" err="1">
                <a:latin typeface="Arial Nova Light" panose="020B0304020202020204" pitchFamily="34" charset="0"/>
              </a:rPr>
              <a:t>height_left</a:t>
            </a:r>
            <a:r>
              <a:rPr lang="fr-FR" sz="4000" dirty="0">
                <a:latin typeface="Arial Nova Light" panose="020B0304020202020204" pitchFamily="34" charset="0"/>
              </a:rPr>
              <a:t>, </a:t>
            </a:r>
            <a:r>
              <a:rPr lang="fr-FR" sz="4000" dirty="0" err="1">
                <a:latin typeface="Arial Nova Light" panose="020B0304020202020204" pitchFamily="34" charset="0"/>
              </a:rPr>
              <a:t>height_right</a:t>
            </a:r>
            <a:r>
              <a:rPr lang="fr-FR" sz="4000" dirty="0">
                <a:latin typeface="Arial Nova Light" panose="020B0304020202020204" pitchFamily="34" charset="0"/>
              </a:rPr>
              <a:t>, </a:t>
            </a:r>
            <a:r>
              <a:rPr lang="fr-FR" sz="4000" dirty="0" err="1">
                <a:latin typeface="Arial Nova Light" panose="020B0304020202020204" pitchFamily="34" charset="0"/>
              </a:rPr>
              <a:t>margin_up</a:t>
            </a:r>
            <a:r>
              <a:rPr lang="fr-FR" sz="4000" dirty="0">
                <a:latin typeface="Arial Nova Light" panose="020B0304020202020204" pitchFamily="34" charset="0"/>
              </a:rPr>
              <a:t>, </a:t>
            </a:r>
            <a:r>
              <a:rPr lang="fr-FR" sz="4000" dirty="0" err="1">
                <a:latin typeface="Arial Nova Light" panose="020B0304020202020204" pitchFamily="34" charset="0"/>
              </a:rPr>
              <a:t>margin_low</a:t>
            </a:r>
            <a:r>
              <a:rPr lang="fr-FR" sz="4000" dirty="0">
                <a:latin typeface="Arial Nova Light" panose="020B0304020202020204" pitchFamily="34" charset="0"/>
              </a:rPr>
              <a:t>, diagonal)</a:t>
            </a:r>
          </a:p>
        </p:txBody>
      </p:sp>
    </p:spTree>
    <p:extLst>
      <p:ext uri="{BB962C8B-B14F-4D97-AF65-F5344CB8AC3E}">
        <p14:creationId xmlns:p14="http://schemas.microsoft.com/office/powerpoint/2010/main" val="41158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713983" y="1540701"/>
            <a:ext cx="10835014" cy="3832964"/>
          </a:xfrm>
        </p:spPr>
        <p:txBody>
          <a:bodyPr>
            <a:normAutofit/>
          </a:bodyPr>
          <a:lstStyle/>
          <a:p>
            <a:pPr marL="571500" indent="-571500">
              <a:buFont typeface="Courier New" panose="02070309020205020404" pitchFamily="49" charset="0"/>
              <a:buChar char="o"/>
            </a:pPr>
            <a:r>
              <a:rPr lang="fr-FR" sz="4000" dirty="0">
                <a:latin typeface="Arial Nova Light" panose="020B0304020202020204" pitchFamily="34" charset="0"/>
              </a:rPr>
              <a:t>Prédiction de l’authenticité du billet de banque </a:t>
            </a:r>
            <a:br>
              <a:rPr lang="fr-FR" sz="4000" dirty="0">
                <a:latin typeface="Arial Nova Light" panose="020B0304020202020204" pitchFamily="34" charset="0"/>
              </a:rPr>
            </a:br>
            <a:r>
              <a:rPr lang="fr-FR" sz="4000" dirty="0">
                <a:latin typeface="Arial Nova Light" panose="020B0304020202020204" pitchFamily="34" charset="0"/>
              </a:rPr>
              <a:t>Algorithme du ML</a:t>
            </a:r>
            <a:br>
              <a:rPr lang="fr-FR" sz="4000" dirty="0">
                <a:latin typeface="Arial Nova Light" panose="020B0304020202020204" pitchFamily="34" charset="0"/>
              </a:rPr>
            </a:br>
            <a:r>
              <a:rPr lang="fr-FR" sz="4000" dirty="0">
                <a:latin typeface="Arial Nova Light" panose="020B0304020202020204" pitchFamily="34" charset="0"/>
              </a:rPr>
              <a:t>	=&gt; l’algorithme détermine automatiquement l’importance de chaque « feature » à partir des données existantes</a:t>
            </a:r>
            <a:br>
              <a:rPr lang="fr-FR" sz="4000" dirty="0">
                <a:latin typeface="Arial Nova Light" panose="020B0304020202020204" pitchFamily="34" charset="0"/>
              </a:rPr>
            </a:br>
            <a:endParaRPr lang="fr-FR" sz="4000" dirty="0">
              <a:latin typeface="Arial Nova Light" panose="020B0304020202020204" pitchFamily="34" charset="0"/>
            </a:endParaRPr>
          </a:p>
        </p:txBody>
      </p:sp>
    </p:spTree>
    <p:extLst>
      <p:ext uri="{BB962C8B-B14F-4D97-AF65-F5344CB8AC3E}">
        <p14:creationId xmlns:p14="http://schemas.microsoft.com/office/powerpoint/2010/main" val="18473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713983" y="1540701"/>
            <a:ext cx="10835014" cy="3331924"/>
          </a:xfrm>
        </p:spPr>
        <p:txBody>
          <a:bodyPr>
            <a:normAutofit/>
          </a:bodyPr>
          <a:lstStyle/>
          <a:p>
            <a:pPr marL="571500" indent="-571500">
              <a:buFont typeface="Courier New" panose="02070309020205020404" pitchFamily="49" charset="0"/>
              <a:buChar char="o"/>
            </a:pPr>
            <a:r>
              <a:rPr lang="fr-FR" sz="4000" u="sng" dirty="0">
                <a:latin typeface="Arial Nova Light" panose="020B0304020202020204" pitchFamily="34" charset="0"/>
              </a:rPr>
              <a:t>Apprentissage supervisé </a:t>
            </a:r>
            <a:r>
              <a:rPr lang="fr-FR" sz="4000" dirty="0">
                <a:latin typeface="Arial Nova Light" panose="020B0304020202020204" pitchFamily="34" charset="0"/>
              </a:rPr>
              <a:t>: </a:t>
            </a:r>
            <a:br>
              <a:rPr lang="fr-FR" sz="4000" dirty="0">
                <a:latin typeface="Arial Nova Light" panose="020B0304020202020204" pitchFamily="34" charset="0"/>
              </a:rPr>
            </a:br>
            <a:r>
              <a:rPr lang="fr-FR" sz="4000" b="1" dirty="0">
                <a:latin typeface="Arial Nova Light" panose="020B0304020202020204" pitchFamily="34" charset="0"/>
              </a:rPr>
              <a:t>s’applique sur des </a:t>
            </a:r>
            <a:r>
              <a:rPr lang="fr-FR" sz="4000" b="1" u="sng" dirty="0">
                <a:latin typeface="Arial Nova Light" panose="020B0304020202020204" pitchFamily="34" charset="0"/>
              </a:rPr>
              <a:t>données historiques </a:t>
            </a:r>
            <a:r>
              <a:rPr lang="fr-FR" sz="4000" dirty="0">
                <a:latin typeface="Arial Nova Light" panose="020B0304020202020204" pitchFamily="34" charset="0"/>
              </a:rPr>
              <a:t>= résultats connus et données issues du passé et </a:t>
            </a:r>
            <a:r>
              <a:rPr lang="fr-FR" sz="4000" b="1" u="sng" dirty="0">
                <a:latin typeface="Arial Nova Light" panose="020B0304020202020204" pitchFamily="34" charset="0"/>
              </a:rPr>
              <a:t>étiquetées </a:t>
            </a:r>
            <a:r>
              <a:rPr lang="fr-FR" sz="4000" dirty="0">
                <a:latin typeface="Arial Nova Light" panose="020B0304020202020204" pitchFamily="34" charset="0"/>
              </a:rPr>
              <a:t>= la sortie ou résultat souhaité est connue</a:t>
            </a:r>
          </a:p>
        </p:txBody>
      </p:sp>
    </p:spTree>
    <p:extLst>
      <p:ext uri="{BB962C8B-B14F-4D97-AF65-F5344CB8AC3E}">
        <p14:creationId xmlns:p14="http://schemas.microsoft.com/office/powerpoint/2010/main" val="324293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7630DC3-D978-368D-0044-38575E795E77}"/>
              </a:ext>
            </a:extLst>
          </p:cNvPr>
          <p:cNvSpPr>
            <a:spLocks noGrp="1"/>
          </p:cNvSpPr>
          <p:nvPr>
            <p:ph type="title"/>
          </p:nvPr>
        </p:nvSpPr>
        <p:spPr>
          <a:xfrm>
            <a:off x="601248" y="4083485"/>
            <a:ext cx="11047666" cy="2417524"/>
          </a:xfrm>
        </p:spPr>
        <p:txBody>
          <a:bodyPr>
            <a:normAutofit/>
          </a:bodyPr>
          <a:lstStyle/>
          <a:p>
            <a:pPr marL="742950" indent="-742950" algn="l">
              <a:buFont typeface="+mj-lt"/>
              <a:buAutoNum type="arabicPeriod" startAt="2"/>
            </a:pPr>
            <a:r>
              <a:rPr lang="fr-FR" sz="2800" dirty="0">
                <a:effectLst/>
                <a:latin typeface="Arial Nova Light" panose="020B0304020202020204" pitchFamily="34" charset="0"/>
              </a:rPr>
              <a:t>Prédire une valeur continue</a:t>
            </a:r>
            <a:br>
              <a:rPr lang="fr-FR" sz="2800" dirty="0">
                <a:effectLst/>
                <a:latin typeface="Arial Nova Light" panose="020B0304020202020204" pitchFamily="34" charset="0"/>
              </a:rPr>
            </a:br>
            <a:r>
              <a:rPr lang="fr-FR" sz="2800" dirty="0">
                <a:effectLst/>
                <a:latin typeface="Arial Nova Light" panose="020B0304020202020204" pitchFamily="34" charset="0"/>
              </a:rPr>
              <a:t>	- Tâche de régression : prédire une valeur continue telle que :</a:t>
            </a:r>
            <a:br>
              <a:rPr lang="fr-FR" sz="2800" dirty="0">
                <a:effectLst/>
                <a:latin typeface="Arial Nova Light" panose="020B0304020202020204" pitchFamily="34" charset="0"/>
              </a:rPr>
            </a:br>
            <a:r>
              <a:rPr lang="fr-FR" sz="2800" dirty="0">
                <a:effectLst/>
                <a:latin typeface="Arial Nova Light" panose="020B0304020202020204" pitchFamily="34" charset="0"/>
              </a:rPr>
              <a:t>		- Prix futurs</a:t>
            </a:r>
            <a:br>
              <a:rPr lang="fr-FR" sz="2800" dirty="0">
                <a:effectLst/>
                <a:latin typeface="Arial Nova Light" panose="020B0304020202020204" pitchFamily="34" charset="0"/>
              </a:rPr>
            </a:br>
            <a:r>
              <a:rPr lang="fr-FR" sz="2800" dirty="0">
                <a:effectLst/>
                <a:latin typeface="Arial Nova Light" panose="020B0304020202020204" pitchFamily="34" charset="0"/>
              </a:rPr>
              <a:t>		- consommation électrique</a:t>
            </a:r>
            <a:br>
              <a:rPr lang="fr-FR" sz="2800" dirty="0">
                <a:effectLst/>
                <a:latin typeface="Arial Nova Light" panose="020B0304020202020204" pitchFamily="34" charset="0"/>
              </a:rPr>
            </a:br>
            <a:r>
              <a:rPr lang="fr-FR" sz="2800" dirty="0">
                <a:effectLst/>
                <a:latin typeface="Arial Nova Light" panose="020B0304020202020204" pitchFamily="34" charset="0"/>
              </a:rPr>
              <a:t>		- Résultats d’examens</a:t>
            </a:r>
          </a:p>
        </p:txBody>
      </p:sp>
      <p:sp>
        <p:nvSpPr>
          <p:cNvPr id="2" name="Titre 3">
            <a:extLst>
              <a:ext uri="{FF2B5EF4-FFF2-40B4-BE49-F238E27FC236}">
                <a16:creationId xmlns:a16="http://schemas.microsoft.com/office/drawing/2014/main" id="{741DDEFB-2DB5-557A-1E4C-822503675DE2}"/>
              </a:ext>
            </a:extLst>
          </p:cNvPr>
          <p:cNvSpPr txBox="1">
            <a:spLocks/>
          </p:cNvSpPr>
          <p:nvPr/>
        </p:nvSpPr>
        <p:spPr>
          <a:xfrm>
            <a:off x="507861" y="1044811"/>
            <a:ext cx="10739271" cy="259148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indent="-742950" algn="l">
              <a:buFont typeface="+mj-lt"/>
              <a:buAutoNum type="arabicPeriod"/>
            </a:pPr>
            <a:r>
              <a:rPr lang="fr-FR" sz="3000" dirty="0">
                <a:effectLst/>
                <a:latin typeface="Arial Nova Light" panose="020B0304020202020204" pitchFamily="34" charset="0"/>
              </a:rPr>
              <a:t>Prédire une valeur catégorielle</a:t>
            </a:r>
            <a:endParaRPr lang="fr-FR" sz="1600" dirty="0">
              <a:effectLst/>
              <a:latin typeface="Arial Nova Light" panose="020B0304020202020204" pitchFamily="34" charset="0"/>
            </a:endParaRPr>
          </a:p>
          <a:p>
            <a:pPr marL="1657350" lvl="2" indent="-742950">
              <a:buFont typeface="Wingdings" panose="05000000000000000000" pitchFamily="2" charset="2"/>
              <a:buChar char="q"/>
            </a:pPr>
            <a:r>
              <a:rPr lang="fr-FR" sz="2400" dirty="0">
                <a:effectLst/>
                <a:latin typeface="Arial Nova Light" panose="020B0304020202020204" pitchFamily="34" charset="0"/>
              </a:rPr>
              <a:t>Tâche de classification : exemple prédire une catégorie assignée telle que :</a:t>
            </a:r>
          </a:p>
          <a:p>
            <a:pPr marL="1657350" lvl="3" indent="-285750">
              <a:buFont typeface="Arial" panose="020B0604020202020204" pitchFamily="34" charset="0"/>
              <a:buChar char="•"/>
            </a:pPr>
            <a:r>
              <a:rPr lang="fr-FR" sz="2000" dirty="0">
                <a:effectLst/>
                <a:latin typeface="Arial Nova Light" panose="020B0304020202020204" pitchFamily="34" charset="0"/>
              </a:rPr>
              <a:t>Tumeur maligne vs tumeur bénigne</a:t>
            </a:r>
          </a:p>
          <a:p>
            <a:pPr marL="1657350" lvl="3" indent="-285750">
              <a:buFont typeface="Arial" panose="020B0604020202020204" pitchFamily="34" charset="0"/>
              <a:buChar char="•"/>
            </a:pPr>
            <a:r>
              <a:rPr lang="fr-FR" sz="2000" dirty="0">
                <a:latin typeface="Arial Nova Light" panose="020B0304020202020204" pitchFamily="34" charset="0"/>
              </a:rPr>
              <a:t>Paiement vs défaut de paiement</a:t>
            </a:r>
          </a:p>
          <a:p>
            <a:pPr marL="1657350" lvl="3" indent="-285750">
              <a:buFont typeface="Arial" panose="020B0604020202020204" pitchFamily="34" charset="0"/>
              <a:buChar char="•"/>
            </a:pPr>
            <a:r>
              <a:rPr lang="fr-FR" sz="2000" dirty="0">
                <a:effectLst/>
                <a:latin typeface="Arial Nova Light" panose="020B0304020202020204" pitchFamily="34" charset="0"/>
              </a:rPr>
              <a:t>Vrai billet vs faux billet</a:t>
            </a:r>
          </a:p>
          <a:p>
            <a:pPr marL="1657350" lvl="3" indent="-285750">
              <a:buFont typeface="Arial" panose="020B0604020202020204" pitchFamily="34" charset="0"/>
              <a:buChar char="•"/>
            </a:pPr>
            <a:r>
              <a:rPr lang="fr-FR" sz="2000" dirty="0">
                <a:latin typeface="Arial Nova Light" panose="020B0304020202020204" pitchFamily="34" charset="0"/>
              </a:rPr>
              <a:t>Reconnaissance d’écriture manuscrite</a:t>
            </a:r>
            <a:endParaRPr lang="fr-FR" sz="2000" dirty="0">
              <a:effectLst/>
              <a:latin typeface="Arial Nova Light" panose="020B0304020202020204" pitchFamily="34" charset="0"/>
            </a:endParaRPr>
          </a:p>
        </p:txBody>
      </p:sp>
      <p:sp>
        <p:nvSpPr>
          <p:cNvPr id="3" name="ZoneTexte 2">
            <a:extLst>
              <a:ext uri="{FF2B5EF4-FFF2-40B4-BE49-F238E27FC236}">
                <a16:creationId xmlns:a16="http://schemas.microsoft.com/office/drawing/2014/main" id="{82D04DAA-AB7B-D7BE-D5D0-CF8DF9999B6F}"/>
              </a:ext>
            </a:extLst>
          </p:cNvPr>
          <p:cNvSpPr txBox="1"/>
          <p:nvPr/>
        </p:nvSpPr>
        <p:spPr>
          <a:xfrm>
            <a:off x="1691012" y="175363"/>
            <a:ext cx="9645041" cy="707886"/>
          </a:xfrm>
          <a:prstGeom prst="rect">
            <a:avLst/>
          </a:prstGeom>
          <a:noFill/>
        </p:spPr>
        <p:txBody>
          <a:bodyPr wrap="square" rtlCol="0">
            <a:spAutoFit/>
          </a:bodyPr>
          <a:lstStyle/>
          <a:p>
            <a:r>
              <a:rPr lang="fr-FR" sz="4000" dirty="0">
                <a:latin typeface="Arial Nova Light" panose="020B0304020202020204" pitchFamily="34" charset="0"/>
              </a:rPr>
              <a:t>Deux principaux types de label/étiquette</a:t>
            </a:r>
          </a:p>
        </p:txBody>
      </p:sp>
      <p:sp>
        <p:nvSpPr>
          <p:cNvPr id="6" name="ZoneTexte 5">
            <a:extLst>
              <a:ext uri="{FF2B5EF4-FFF2-40B4-BE49-F238E27FC236}">
                <a16:creationId xmlns:a16="http://schemas.microsoft.com/office/drawing/2014/main" id="{D26E3E51-869D-1457-7C25-55A21E0969D0}"/>
              </a:ext>
            </a:extLst>
          </p:cNvPr>
          <p:cNvSpPr txBox="1"/>
          <p:nvPr/>
        </p:nvSpPr>
        <p:spPr>
          <a:xfrm>
            <a:off x="7168019" y="2330926"/>
            <a:ext cx="4543817" cy="1477328"/>
          </a:xfrm>
          <a:prstGeom prst="rect">
            <a:avLst/>
          </a:prstGeom>
          <a:noFill/>
        </p:spPr>
        <p:txBody>
          <a:bodyPr wrap="square">
            <a:spAutoFit/>
          </a:bodyPr>
          <a:lstStyle/>
          <a:p>
            <a:r>
              <a:rPr lang="fr-FR" b="0" i="0" dirty="0">
                <a:solidFill>
                  <a:srgbClr val="271A38"/>
                </a:solidFill>
                <a:effectLst/>
                <a:highlight>
                  <a:srgbClr val="FFFFFF"/>
                </a:highlight>
                <a:latin typeface="Inter"/>
              </a:rPr>
              <a:t>les modèles de régression peuvent être utilisés pour résoudre à la fois des problèmes de régression (prédiction de valeurs continues) et des problèmes de classification (prédiction de catégories discrètes).</a:t>
            </a:r>
            <a:endParaRPr lang="fr-FR" dirty="0"/>
          </a:p>
        </p:txBody>
      </p:sp>
    </p:spTree>
    <p:extLst>
      <p:ext uri="{BB962C8B-B14F-4D97-AF65-F5344CB8AC3E}">
        <p14:creationId xmlns:p14="http://schemas.microsoft.com/office/powerpoint/2010/main" val="380706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2206E26-BC16-7D4D-0602-2AD1E3B3A088}"/>
              </a:ext>
            </a:extLst>
          </p:cNvPr>
          <p:cNvSpPr>
            <a:spLocks noGrp="1"/>
          </p:cNvSpPr>
          <p:nvPr>
            <p:ph type="title"/>
          </p:nvPr>
        </p:nvSpPr>
        <p:spPr>
          <a:xfrm>
            <a:off x="926321" y="171189"/>
            <a:ext cx="10353762" cy="931101"/>
          </a:xfrm>
        </p:spPr>
        <p:txBody>
          <a:bodyPr/>
          <a:lstStyle/>
          <a:p>
            <a:r>
              <a:rPr lang="fr-FR" dirty="0"/>
              <a:t>Machine Learning supervisé</a:t>
            </a:r>
          </a:p>
        </p:txBody>
      </p:sp>
      <p:sp>
        <p:nvSpPr>
          <p:cNvPr id="5" name="ZoneTexte 4">
            <a:extLst>
              <a:ext uri="{FF2B5EF4-FFF2-40B4-BE49-F238E27FC236}">
                <a16:creationId xmlns:a16="http://schemas.microsoft.com/office/drawing/2014/main" id="{68A4AB46-1862-FE4B-02FA-E6E17FB1DEEE}"/>
              </a:ext>
            </a:extLst>
          </p:cNvPr>
          <p:cNvSpPr txBox="1"/>
          <p:nvPr/>
        </p:nvSpPr>
        <p:spPr>
          <a:xfrm>
            <a:off x="1127342" y="1741118"/>
            <a:ext cx="9845458" cy="1569660"/>
          </a:xfrm>
          <a:prstGeom prst="rect">
            <a:avLst/>
          </a:prstGeom>
          <a:noFill/>
        </p:spPr>
        <p:txBody>
          <a:bodyPr wrap="square" rtlCol="0">
            <a:spAutoFit/>
          </a:bodyPr>
          <a:lstStyle/>
          <a:p>
            <a:r>
              <a:rPr lang="fr-FR" sz="3200" dirty="0"/>
              <a:t>Produit Data :</a:t>
            </a:r>
          </a:p>
          <a:p>
            <a:pPr marL="2066925" indent="-457200">
              <a:buFont typeface="Arial" panose="020B0604020202020204" pitchFamily="34" charset="0"/>
              <a:buChar char="•"/>
            </a:pPr>
            <a:r>
              <a:rPr lang="fr-FR" sz="3200" dirty="0"/>
              <a:t>Features du billet de banque en entrée (input)</a:t>
            </a:r>
          </a:p>
          <a:p>
            <a:pPr marL="2066925" indent="-457200">
              <a:buFont typeface="Arial" panose="020B0604020202020204" pitchFamily="34" charset="0"/>
              <a:buChar char="•"/>
            </a:pPr>
            <a:r>
              <a:rPr lang="fr-FR" sz="3200" dirty="0" err="1"/>
              <a:t>Is_genuine</a:t>
            </a:r>
            <a:r>
              <a:rPr lang="fr-FR" sz="3200" dirty="0"/>
              <a:t> prédit en sortie (output)		</a:t>
            </a:r>
          </a:p>
        </p:txBody>
      </p:sp>
      <p:sp>
        <p:nvSpPr>
          <p:cNvPr id="6" name="ZoneTexte 5">
            <a:extLst>
              <a:ext uri="{FF2B5EF4-FFF2-40B4-BE49-F238E27FC236}">
                <a16:creationId xmlns:a16="http://schemas.microsoft.com/office/drawing/2014/main" id="{1AC0BF8C-B166-E4D8-9A41-1D34FC7FC00F}"/>
              </a:ext>
            </a:extLst>
          </p:cNvPr>
          <p:cNvSpPr txBox="1"/>
          <p:nvPr/>
        </p:nvSpPr>
        <p:spPr>
          <a:xfrm>
            <a:off x="701458" y="4008329"/>
            <a:ext cx="10609544" cy="523220"/>
          </a:xfrm>
          <a:prstGeom prst="rect">
            <a:avLst/>
          </a:prstGeom>
          <a:noFill/>
        </p:spPr>
        <p:txBody>
          <a:bodyPr wrap="square" rtlCol="0">
            <a:spAutoFit/>
          </a:bodyPr>
          <a:lstStyle/>
          <a:p>
            <a:pPr marL="914400" lvl="1" indent="-457200" algn="ctr">
              <a:buFont typeface="Wingdings" panose="05000000000000000000" pitchFamily="2" charset="2"/>
              <a:buChar char="Ø"/>
            </a:pPr>
            <a:r>
              <a:rPr lang="fr-FR" sz="2800" dirty="0">
                <a:latin typeface="Arial Nova Light" panose="020B0304020202020204" pitchFamily="34" charset="0"/>
              </a:rPr>
              <a:t> Nous utilisons des données historiques et étiquetées</a:t>
            </a:r>
          </a:p>
        </p:txBody>
      </p:sp>
    </p:spTree>
    <p:extLst>
      <p:ext uri="{BB962C8B-B14F-4D97-AF65-F5344CB8AC3E}">
        <p14:creationId xmlns:p14="http://schemas.microsoft.com/office/powerpoint/2010/main" val="466780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910_TF55705232.potx" id="{02AF44FE-3C0F-483E-AB42-A62B4B49395F}" vid="{F23FCEBA-AEA9-4629-922F-EE14B03EEF7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{23A8C2B9-01D2-40A1-A7F5-408056374A4A}tf55705232_win32</Template>
  <TotalTime>10025</TotalTime>
  <Words>2313</Words>
  <Application>Microsoft Office PowerPoint</Application>
  <PresentationFormat>Grand écran</PresentationFormat>
  <Paragraphs>213</Paragraphs>
  <Slides>38</Slides>
  <Notes>12</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38</vt:i4>
      </vt:variant>
    </vt:vector>
  </HeadingPairs>
  <TitlesOfParts>
    <vt:vector size="52" baseType="lpstr">
      <vt:lpstr>Amasis MT Pro Black</vt:lpstr>
      <vt:lpstr>Arial</vt:lpstr>
      <vt:lpstr>Arial Nova Light</vt:lpstr>
      <vt:lpstr>Calibri</vt:lpstr>
      <vt:lpstr>Courier New</vt:lpstr>
      <vt:lpstr>Goudy Old Style</vt:lpstr>
      <vt:lpstr>Inter</vt:lpstr>
      <vt:lpstr>MathJax_Math-italic</vt:lpstr>
      <vt:lpstr>Söhne</vt:lpstr>
      <vt:lpstr>Söhne Mono</vt:lpstr>
      <vt:lpstr>STIXGeneral</vt:lpstr>
      <vt:lpstr>Wingdings</vt:lpstr>
      <vt:lpstr>Wingdings 2</vt:lpstr>
      <vt:lpstr>SlateVTI</vt:lpstr>
      <vt:lpstr>Apprentissage supervisé</vt:lpstr>
      <vt:lpstr>Produit data</vt:lpstr>
      <vt:lpstr>Machine Learning</vt:lpstr>
      <vt:lpstr>Machine Learning - Apprentissage supervisé</vt:lpstr>
      <vt:lpstr>Prédire si le billet est vrai ou faux compte tenu de ses caractéristiques/features actuelles (lenght, height_left, height_right, margin_up, margin_low, diagonal)</vt:lpstr>
      <vt:lpstr>Prédiction de l’authenticité du billet de banque  Algorithme du ML  =&gt; l’algorithme détermine automatiquement l’importance de chaque « feature » à partir des données existantes </vt:lpstr>
      <vt:lpstr>Apprentissage supervisé :  s’applique sur des données historiques = résultats connus et données issues du passé et étiquetées = la sortie ou résultat souhaité est connue</vt:lpstr>
      <vt:lpstr>Prédire une valeur continue  - Tâche de régression : prédire une valeur continue telle que :   - Prix futurs   - consommation électrique   - Résultats d’examens</vt:lpstr>
      <vt:lpstr>Machine Learning supervisé</vt:lpstr>
      <vt:lpstr>Processus</vt:lpstr>
      <vt:lpstr>Processus</vt:lpstr>
      <vt:lpstr>Présentation PowerPoint</vt:lpstr>
      <vt:lpstr>Résumer du processus global du modèle </vt:lpstr>
      <vt:lpstr>Présentation PowerPoint</vt:lpstr>
      <vt:lpstr>Phase 1 : Conception du produit data</vt:lpstr>
      <vt:lpstr>Phase 2 : Modélisation</vt:lpstr>
      <vt:lpstr>Phase 2 : Modélisation</vt:lpstr>
      <vt:lpstr>Phase 2 :  Modélisation</vt:lpstr>
      <vt:lpstr>Phase 3 : Mise en production ou déploiement</vt:lpstr>
      <vt:lpstr>Minimiser une fonction de coût</vt:lpstr>
      <vt:lpstr>Evaluer la performance d’un modèle</vt:lpstr>
      <vt:lpstr>Présentation PowerPoint</vt:lpstr>
      <vt:lpstr>Présentation PowerPoint</vt:lpstr>
      <vt:lpstr>Pré-traitement de la donnée</vt:lpstr>
      <vt:lpstr>Présentation PowerPoint</vt:lpstr>
      <vt:lpstr>Régression Linéaire</vt:lpstr>
      <vt:lpstr>Présentation PowerPoint</vt:lpstr>
      <vt:lpstr>Régression linéaire</vt:lpstr>
      <vt:lpstr>Limites de la régression linéaire</vt:lpstr>
      <vt:lpstr>Limites de la régression linéaire</vt:lpstr>
      <vt:lpstr>Régression logistique ou de classification</vt:lpstr>
      <vt:lpstr>Présentation PowerPoint</vt:lpstr>
      <vt:lpstr>Présentation PowerPoint</vt:lpstr>
      <vt:lpstr>Présentation PowerPoint</vt:lpstr>
      <vt:lpstr>Présentation PowerPoint</vt:lpstr>
      <vt:lpstr>Présentation PowerPoint</vt:lpstr>
      <vt:lpstr>TROUVER DES JEUX DE DONNEES</vt:lpstr>
      <vt:lpstr>Valeurs manquantes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creator>Myosotis _13</dc:creator>
  <cp:lastModifiedBy>Myosotis _13</cp:lastModifiedBy>
  <cp:revision>1</cp:revision>
  <dcterms:created xsi:type="dcterms:W3CDTF">2024-04-24T09:27:48Z</dcterms:created>
  <dcterms:modified xsi:type="dcterms:W3CDTF">2024-05-02T09:12:57Z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